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00.xml" ContentType="application/vnd.openxmlformats-officedocument.presentationml.slide+xml"/>
  <Override PartName="/ppt/slides/slide110.xml" ContentType="application/vnd.openxmlformats-officedocument.presentationml.slide+xml"/>
  <Override PartName="/ppt/slides/slide120.xml" ContentType="application/vnd.openxmlformats-officedocument.presentationml.slide+xml"/>
  <Override PartName="/ppt/slides/slide130.xml" ContentType="application/vnd.openxmlformats-officedocument.presentationml.slide+xml"/>
  <Override PartName="/ppt/slideLayouts/slideLayout120.xml" ContentType="application/vnd.openxmlformats-officedocument.presentationml.slideLayout+xml"/>
  <Override PartName="/ppt/slideMasters/slideMaster20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0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77"/>
  </p:notesMasterIdLst>
  <p:handoutMasterIdLst>
    <p:handoutMasterId r:id="rId78"/>
  </p:handoutMasterIdLst>
  <p:sldIdLst>
    <p:sldId id="256" r:id="rId4"/>
    <p:sldId id="262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287" r:id="rId13"/>
    <p:sldId id="288" r:id="rId14"/>
    <p:sldId id="409" r:id="rId15"/>
    <p:sldId id="289" r:id="rId16"/>
    <p:sldId id="290" r:id="rId17"/>
    <p:sldId id="336" r:id="rId18"/>
    <p:sldId id="337" r:id="rId19"/>
    <p:sldId id="338" r:id="rId20"/>
    <p:sldId id="339" r:id="rId21"/>
    <p:sldId id="340" r:id="rId22"/>
    <p:sldId id="345" r:id="rId23"/>
    <p:sldId id="341" r:id="rId24"/>
    <p:sldId id="349" r:id="rId25"/>
    <p:sldId id="350" r:id="rId26"/>
    <p:sldId id="351" r:id="rId27"/>
    <p:sldId id="342" r:id="rId28"/>
    <p:sldId id="344" r:id="rId29"/>
    <p:sldId id="346" r:id="rId30"/>
    <p:sldId id="347" r:id="rId31"/>
    <p:sldId id="352" r:id="rId32"/>
    <p:sldId id="354" r:id="rId33"/>
    <p:sldId id="355" r:id="rId34"/>
    <p:sldId id="356" r:id="rId35"/>
    <p:sldId id="357" r:id="rId36"/>
    <p:sldId id="358" r:id="rId37"/>
    <p:sldId id="359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400" r:id="rId56"/>
    <p:sldId id="387" r:id="rId57"/>
    <p:sldId id="401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2" r:id="rId71"/>
    <p:sldId id="403" r:id="rId72"/>
    <p:sldId id="405" r:id="rId73"/>
    <p:sldId id="257" r:id="rId74"/>
    <p:sldId id="408" r:id="rId75"/>
    <p:sldId id="407" r:id="rId7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709"/>
    <a:srgbClr val="FCFC04"/>
    <a:srgbClr val="DCF20E"/>
    <a:srgbClr val="E8ED13"/>
    <a:srgbClr val="F1E5EE"/>
    <a:srgbClr val="FFFF66"/>
    <a:srgbClr val="FF3399"/>
    <a:srgbClr val="EEFCFC"/>
    <a:srgbClr val="E062C8"/>
    <a:srgbClr val="F15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802" y="62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B05F7-07AF-484A-B110-30DC8C3CA648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CC9EB-4BB9-4129-9908-FF832D60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8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CC9EB-4BB9-4129-9908-FF832D600F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4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EE87-009C-476A-B62B-8619E98FEE88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959A-19D2-4FB9-80D2-949EB801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0626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855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EE87-009C-476A-B62B-8619E98FEE8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959A-19D2-4FB9-80D2-949EB801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06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1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3" r:id="rId6"/>
    <p:sldLayoutId id="2147483741" r:id="rId7"/>
    <p:sldLayoutId id="2147483742" r:id="rId8"/>
    <p:sldLayoutId id="2147483732" r:id="rId9"/>
    <p:sldLayoutId id="2147483738" r:id="rId10"/>
    <p:sldLayoutId id="2147483744" r:id="rId11"/>
    <p:sldLayoutId id="2147483745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3" r:id="rId6"/>
    <p:sldLayoutId id="2147483741" r:id="rId7"/>
    <p:sldLayoutId id="2147483742" r:id="rId8"/>
    <p:sldLayoutId id="2147483732" r:id="rId9"/>
    <p:sldLayoutId id="2147483738" r:id="rId10"/>
    <p:sldLayoutId id="2147483744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43.emf"/><Relationship Id="rId7" Type="http://schemas.openxmlformats.org/officeDocument/2006/relationships/slide" Target="slide29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3.emf"/><Relationship Id="rId7" Type="http://schemas.openxmlformats.org/officeDocument/2006/relationships/slide" Target="slide37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0.png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43.emf"/><Relationship Id="rId7" Type="http://schemas.openxmlformats.org/officeDocument/2006/relationships/slide" Target="slide40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43.emf"/><Relationship Id="rId7" Type="http://schemas.openxmlformats.org/officeDocument/2006/relationships/slide" Target="slide42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6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6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10" Type="http://schemas.openxmlformats.org/officeDocument/2006/relationships/image" Target="../media/image87.png"/><Relationship Id="rId9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processincubator.com/content/bpmn-quick-guide-for-windows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spec/BPMN/ISO/19510/PDF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90.png"/><Relationship Id="rId3" Type="http://schemas.openxmlformats.org/officeDocument/2006/relationships/slide" Target="slide100.xml"/><Relationship Id="rId7" Type="http://schemas.openxmlformats.org/officeDocument/2006/relationships/image" Target="../media/image170.png"/><Relationship Id="rId12" Type="http://schemas.openxmlformats.org/officeDocument/2006/relationships/slide" Target="slide13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110.xml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180.png"/><Relationship Id="rId4" Type="http://schemas.openxmlformats.org/officeDocument/2006/relationships/image" Target="../media/image160.png"/><Relationship Id="rId9" Type="http://schemas.openxmlformats.org/officeDocument/2006/relationships/slide" Target="slide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0A4CE4-0E8A-4D41-990C-42930F046F9F}"/>
              </a:ext>
            </a:extLst>
          </p:cNvPr>
          <p:cNvGrpSpPr/>
          <p:nvPr/>
        </p:nvGrpSpPr>
        <p:grpSpPr>
          <a:xfrm>
            <a:off x="0" y="19317"/>
            <a:ext cx="11236047" cy="5822595"/>
            <a:chOff x="0" y="19317"/>
            <a:chExt cx="11236047" cy="582259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10CFCD-3421-4A20-AFF5-6DB22C38A2E5}"/>
                </a:ext>
              </a:extLst>
            </p:cNvPr>
            <p:cNvSpPr txBox="1"/>
            <p:nvPr/>
          </p:nvSpPr>
          <p:spPr>
            <a:xfrm>
              <a:off x="0" y="303049"/>
              <a:ext cx="485904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Ngôn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ngữ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mô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hình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nghiệp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vụ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BPMN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850D35-B285-4CDF-B7BF-E616C7CB7140}"/>
                </a:ext>
              </a:extLst>
            </p:cNvPr>
            <p:cNvSpPr/>
            <p:nvPr/>
          </p:nvSpPr>
          <p:spPr>
            <a:xfrm>
              <a:off x="960371" y="616036"/>
              <a:ext cx="3833308" cy="68579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7A2503-95AA-40B8-B815-F4ABA4B0823F}"/>
                </a:ext>
              </a:extLst>
            </p:cNvPr>
            <p:cNvGrpSpPr/>
            <p:nvPr/>
          </p:nvGrpSpPr>
          <p:grpSpPr>
            <a:xfrm rot="20085461">
              <a:off x="244725" y="38188"/>
              <a:ext cx="1224531" cy="1224531"/>
              <a:chOff x="3705601" y="1657216"/>
              <a:chExt cx="590107" cy="590107"/>
            </a:xfrm>
          </p:grpSpPr>
          <p:sp>
            <p:nvSpPr>
              <p:cNvPr id="20" name="Star: 4 Points 19">
                <a:extLst>
                  <a:ext uri="{FF2B5EF4-FFF2-40B4-BE49-F238E27FC236}">
                    <a16:creationId xmlns:a16="http://schemas.microsoft.com/office/drawing/2014/main" id="{F9ACE60C-2E28-4B4D-BFAE-E26DB67F753C}"/>
                  </a:ext>
                </a:extLst>
              </p:cNvPr>
              <p:cNvSpPr/>
              <p:nvPr/>
            </p:nvSpPr>
            <p:spPr>
              <a:xfrm>
                <a:off x="3705601" y="1657216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Star: 4 Points 20">
                <a:extLst>
                  <a:ext uri="{FF2B5EF4-FFF2-40B4-BE49-F238E27FC236}">
                    <a16:creationId xmlns:a16="http://schemas.microsoft.com/office/drawing/2014/main" id="{4C327E0F-29F0-4DEB-8FE0-BB07E119F107}"/>
                  </a:ext>
                </a:extLst>
              </p:cNvPr>
              <p:cNvSpPr/>
              <p:nvPr/>
            </p:nvSpPr>
            <p:spPr>
              <a:xfrm rot="2700000">
                <a:off x="3787056" y="173389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114FCA-8271-4ADD-80EA-8B6B8377D3E9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23" name="Star: 4 Points 22">
                <a:extLst>
                  <a:ext uri="{FF2B5EF4-FFF2-40B4-BE49-F238E27FC236}">
                    <a16:creationId xmlns:a16="http://schemas.microsoft.com/office/drawing/2014/main" id="{ED72B6AD-8BA8-446D-8C81-C99705809AA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4 Points 23">
                <a:extLst>
                  <a:ext uri="{FF2B5EF4-FFF2-40B4-BE49-F238E27FC236}">
                    <a16:creationId xmlns:a16="http://schemas.microsoft.com/office/drawing/2014/main" id="{383659A5-499F-448E-9575-337361EA3EAE}"/>
                  </a:ext>
                </a:extLst>
              </p:cNvPr>
              <p:cNvSpPr/>
              <p:nvPr/>
            </p:nvSpPr>
            <p:spPr>
              <a:xfrm rot="2700000">
                <a:off x="4155866" y="2720441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0BED1C-D244-485C-B7CA-90389ECA1BE3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26" name="Star: 4 Points 25">
                <a:extLst>
                  <a:ext uri="{FF2B5EF4-FFF2-40B4-BE49-F238E27FC236}">
                    <a16:creationId xmlns:a16="http://schemas.microsoft.com/office/drawing/2014/main" id="{DF62FAD2-34CF-420B-8034-FAB0C54AB8F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Star: 4 Points 26">
                <a:extLst>
                  <a:ext uri="{FF2B5EF4-FFF2-40B4-BE49-F238E27FC236}">
                    <a16:creationId xmlns:a16="http://schemas.microsoft.com/office/drawing/2014/main" id="{BEC85736-3345-42A3-ACA4-980DD5F2DA6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9098F27-0B20-4331-88DA-54E7FD64EDB4}"/>
                </a:ext>
              </a:extLst>
            </p:cNvPr>
            <p:cNvGrpSpPr/>
            <p:nvPr/>
          </p:nvGrpSpPr>
          <p:grpSpPr>
            <a:xfrm rot="2316954">
              <a:off x="11946" y="19317"/>
              <a:ext cx="620491" cy="620491"/>
              <a:chOff x="1377277" y="3264389"/>
              <a:chExt cx="590107" cy="590107"/>
            </a:xfrm>
          </p:grpSpPr>
          <p:sp>
            <p:nvSpPr>
              <p:cNvPr id="29" name="Star: 4 Points 28">
                <a:extLst>
                  <a:ext uri="{FF2B5EF4-FFF2-40B4-BE49-F238E27FC236}">
                    <a16:creationId xmlns:a16="http://schemas.microsoft.com/office/drawing/2014/main" id="{EA34349C-2C58-4F7C-9A18-6AB03F962FB9}"/>
                  </a:ext>
                </a:extLst>
              </p:cNvPr>
              <p:cNvSpPr/>
              <p:nvPr/>
            </p:nvSpPr>
            <p:spPr>
              <a:xfrm>
                <a:off x="1377277" y="326438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Star: 4 Points 29">
                <a:extLst>
                  <a:ext uri="{FF2B5EF4-FFF2-40B4-BE49-F238E27FC236}">
                    <a16:creationId xmlns:a16="http://schemas.microsoft.com/office/drawing/2014/main" id="{12F6D01B-88E5-444E-9094-87E47A471DF9}"/>
                  </a:ext>
                </a:extLst>
              </p:cNvPr>
              <p:cNvSpPr/>
              <p:nvPr/>
            </p:nvSpPr>
            <p:spPr>
              <a:xfrm rot="2700000">
                <a:off x="1457746" y="3353273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6CB807B-6480-40FB-A876-39188DA84051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32" name="Star: 4 Points 31">
                <a:extLst>
                  <a:ext uri="{FF2B5EF4-FFF2-40B4-BE49-F238E27FC236}">
                    <a16:creationId xmlns:a16="http://schemas.microsoft.com/office/drawing/2014/main" id="{CAEA9B0D-9059-4CCC-ADBD-7B36BE1DADD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Star: 4 Points 32">
                <a:extLst>
                  <a:ext uri="{FF2B5EF4-FFF2-40B4-BE49-F238E27FC236}">
                    <a16:creationId xmlns:a16="http://schemas.microsoft.com/office/drawing/2014/main" id="{59EC20BC-EDAF-45E2-8A8B-592E11FF2AD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2F088B8-8329-46FC-827B-15E9CFC7D837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35" name="Star: 4 Points 34">
                <a:extLst>
                  <a:ext uri="{FF2B5EF4-FFF2-40B4-BE49-F238E27FC236}">
                    <a16:creationId xmlns:a16="http://schemas.microsoft.com/office/drawing/2014/main" id="{10305E5B-269A-4264-94C1-28409CDE5C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Star: 4 Points 35">
                <a:extLst>
                  <a:ext uri="{FF2B5EF4-FFF2-40B4-BE49-F238E27FC236}">
                    <a16:creationId xmlns:a16="http://schemas.microsoft.com/office/drawing/2014/main" id="{80BEFCAC-CDFA-44B0-9FC3-C01CB651CAB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F2FDB29-47BF-4393-9CF2-77074802213F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38" name="Star: 4 Points 37">
                <a:extLst>
                  <a:ext uri="{FF2B5EF4-FFF2-40B4-BE49-F238E27FC236}">
                    <a16:creationId xmlns:a16="http://schemas.microsoft.com/office/drawing/2014/main" id="{A732E858-B9DA-4B5F-9605-4EA75476DC0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4 Points 38">
                <a:extLst>
                  <a:ext uri="{FF2B5EF4-FFF2-40B4-BE49-F238E27FC236}">
                    <a16:creationId xmlns:a16="http://schemas.microsoft.com/office/drawing/2014/main" id="{9DBE199F-19C1-472C-9A18-4EB662CCF5B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92C4C65-5F16-4250-905B-8425E0033BB0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41" name="Star: 4 Points 40">
                <a:extLst>
                  <a:ext uri="{FF2B5EF4-FFF2-40B4-BE49-F238E27FC236}">
                    <a16:creationId xmlns:a16="http://schemas.microsoft.com/office/drawing/2014/main" id="{DC5FA297-B0DA-4AAB-853A-98705E70B9A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ar: 4 Points 41">
                <a:extLst>
                  <a:ext uri="{FF2B5EF4-FFF2-40B4-BE49-F238E27FC236}">
                    <a16:creationId xmlns:a16="http://schemas.microsoft.com/office/drawing/2014/main" id="{192B1605-B0FB-41C2-A130-7DF02210D74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7014FB-9C84-402A-9D07-50D1CBA47FB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44" name="Star: 4 Points 43">
                <a:extLst>
                  <a:ext uri="{FF2B5EF4-FFF2-40B4-BE49-F238E27FC236}">
                    <a16:creationId xmlns:a16="http://schemas.microsoft.com/office/drawing/2014/main" id="{AFEA92F8-0919-4CF6-84F6-DC4D51BF243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Star: 4 Points 44">
                <a:extLst>
                  <a:ext uri="{FF2B5EF4-FFF2-40B4-BE49-F238E27FC236}">
                    <a16:creationId xmlns:a16="http://schemas.microsoft.com/office/drawing/2014/main" id="{D11C3469-F861-4390-A8B7-826F65A99A5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31B77F-882F-462A-BB15-6CA31ACC57D1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47" name="Star: 4 Points 46">
                <a:extLst>
                  <a:ext uri="{FF2B5EF4-FFF2-40B4-BE49-F238E27FC236}">
                    <a16:creationId xmlns:a16="http://schemas.microsoft.com/office/drawing/2014/main" id="{70829C5A-CC46-42C3-8ADB-DB59679CC15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Star: 4 Points 47">
                <a:extLst>
                  <a:ext uri="{FF2B5EF4-FFF2-40B4-BE49-F238E27FC236}">
                    <a16:creationId xmlns:a16="http://schemas.microsoft.com/office/drawing/2014/main" id="{B2F4E925-1CC0-4534-8CC3-FA12AD8B1D0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E88AFCD-3453-4258-B210-691264357FF9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50" name="Star: 4 Points 49">
                <a:extLst>
                  <a:ext uri="{FF2B5EF4-FFF2-40B4-BE49-F238E27FC236}">
                    <a16:creationId xmlns:a16="http://schemas.microsoft.com/office/drawing/2014/main" id="{BB72440F-D215-4EA3-B972-3C7BE62BDC7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Star: 4 Points 50">
                <a:extLst>
                  <a:ext uri="{FF2B5EF4-FFF2-40B4-BE49-F238E27FC236}">
                    <a16:creationId xmlns:a16="http://schemas.microsoft.com/office/drawing/2014/main" id="{9186EEDC-7924-4BD0-94BF-C52B1FDB829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836DA6C2-0073-40BF-8A49-E778BC57FBA6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A29E9FE-2C74-4DE3-9E1D-025EE1B911D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55" name="Star: 4 Points 54">
                <a:extLst>
                  <a:ext uri="{FF2B5EF4-FFF2-40B4-BE49-F238E27FC236}">
                    <a16:creationId xmlns:a16="http://schemas.microsoft.com/office/drawing/2014/main" id="{7A3261E6-712D-4BC9-ACCB-B2A14820A99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Star: 4 Points 55">
                <a:extLst>
                  <a:ext uri="{FF2B5EF4-FFF2-40B4-BE49-F238E27FC236}">
                    <a16:creationId xmlns:a16="http://schemas.microsoft.com/office/drawing/2014/main" id="{7DD5210A-2598-4AE1-A591-D4AEE918ECC4}"/>
                  </a:ext>
                </a:extLst>
              </p:cNvPr>
              <p:cNvSpPr/>
              <p:nvPr/>
            </p:nvSpPr>
            <p:spPr>
              <a:xfrm rot="2700000">
                <a:off x="4155869" y="2720441"/>
                <a:ext cx="429173" cy="429173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D91BCBD-F19F-4980-B8F4-8988CC5D7A7B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58" name="Star: 4 Points 57">
                <a:extLst>
                  <a:ext uri="{FF2B5EF4-FFF2-40B4-BE49-F238E27FC236}">
                    <a16:creationId xmlns:a16="http://schemas.microsoft.com/office/drawing/2014/main" id="{DE63C925-F705-4B1B-B06B-3C4BBE6317D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ar: 4 Points 58">
                <a:extLst>
                  <a:ext uri="{FF2B5EF4-FFF2-40B4-BE49-F238E27FC236}">
                    <a16:creationId xmlns:a16="http://schemas.microsoft.com/office/drawing/2014/main" id="{E22C0EC5-29D3-431E-ACC4-56E7B598E6D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55A9E43-71C2-4F62-9B4E-7BC15D52BF50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:a16="http://schemas.microsoft.com/office/drawing/2014/main" id="{37874AEB-D4DD-455E-BF0A-5647D2AFA88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:a16="http://schemas.microsoft.com/office/drawing/2014/main" id="{EDA1F07E-570C-4D72-8A8F-62CB9A8E8B9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3A77FA7-9702-4070-898F-C0207770D0EF}"/>
                </a:ext>
              </a:extLst>
            </p:cNvPr>
            <p:cNvGrpSpPr/>
            <p:nvPr/>
          </p:nvGrpSpPr>
          <p:grpSpPr>
            <a:xfrm rot="20131330">
              <a:off x="8031492" y="4096091"/>
              <a:ext cx="260674" cy="260674"/>
              <a:chOff x="4075404" y="2631556"/>
              <a:chExt cx="590108" cy="590106"/>
            </a:xfrm>
          </p:grpSpPr>
          <p:sp>
            <p:nvSpPr>
              <p:cNvPr id="64" name="Star: 4 Points 63">
                <a:extLst>
                  <a:ext uri="{FF2B5EF4-FFF2-40B4-BE49-F238E27FC236}">
                    <a16:creationId xmlns:a16="http://schemas.microsoft.com/office/drawing/2014/main" id="{B3E91B40-9E06-4B1D-A828-B6856E9F102E}"/>
                  </a:ext>
                </a:extLst>
              </p:cNvPr>
              <p:cNvSpPr/>
              <p:nvPr/>
            </p:nvSpPr>
            <p:spPr>
              <a:xfrm>
                <a:off x="4075404" y="2631556"/>
                <a:ext cx="590108" cy="590106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Star: 4 Points 64">
                <a:extLst>
                  <a:ext uri="{FF2B5EF4-FFF2-40B4-BE49-F238E27FC236}">
                    <a16:creationId xmlns:a16="http://schemas.microsoft.com/office/drawing/2014/main" id="{1458F5DA-DFE4-49A0-A83E-14D1E67C66E1}"/>
                  </a:ext>
                </a:extLst>
              </p:cNvPr>
              <p:cNvSpPr/>
              <p:nvPr/>
            </p:nvSpPr>
            <p:spPr>
              <a:xfrm rot="2700000">
                <a:off x="4155870" y="2720441"/>
                <a:ext cx="429173" cy="429173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4BC2A54-7E19-46F0-B37D-63614C447BB8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:a16="http://schemas.microsoft.com/office/drawing/2014/main" id="{9ED03161-DFCC-4103-A2C2-ABBF02A352F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:a16="http://schemas.microsoft.com/office/drawing/2014/main" id="{FF2B850D-B803-4254-9FA7-C0786FD67C5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F0B071-947A-4771-BED6-F9416FD0FA2D}"/>
                </a:ext>
              </a:extLst>
            </p:cNvPr>
            <p:cNvGrpSpPr/>
            <p:nvPr/>
          </p:nvGrpSpPr>
          <p:grpSpPr>
            <a:xfrm rot="18775233">
              <a:off x="8089721" y="3824679"/>
              <a:ext cx="260674" cy="260674"/>
              <a:chOff x="4075409" y="2631558"/>
              <a:chExt cx="590108" cy="590107"/>
            </a:xfrm>
          </p:grpSpPr>
          <p:sp>
            <p:nvSpPr>
              <p:cNvPr id="70" name="Star: 4 Points 69">
                <a:extLst>
                  <a:ext uri="{FF2B5EF4-FFF2-40B4-BE49-F238E27FC236}">
                    <a16:creationId xmlns:a16="http://schemas.microsoft.com/office/drawing/2014/main" id="{2DD649A9-D111-4A1B-836A-3F63B703DF04}"/>
                  </a:ext>
                </a:extLst>
              </p:cNvPr>
              <p:cNvSpPr/>
              <p:nvPr/>
            </p:nvSpPr>
            <p:spPr>
              <a:xfrm>
                <a:off x="4075409" y="2631558"/>
                <a:ext cx="590108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tar: 4 Points 70">
                <a:extLst>
                  <a:ext uri="{FF2B5EF4-FFF2-40B4-BE49-F238E27FC236}">
                    <a16:creationId xmlns:a16="http://schemas.microsoft.com/office/drawing/2014/main" id="{5A89AE28-9F08-4069-A59D-9C360ED6DD28}"/>
                  </a:ext>
                </a:extLst>
              </p:cNvPr>
              <p:cNvSpPr/>
              <p:nvPr/>
            </p:nvSpPr>
            <p:spPr>
              <a:xfrm rot="2700000">
                <a:off x="4155873" y="2720441"/>
                <a:ext cx="429173" cy="429174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425D1D0-78E3-46EE-A4A1-0434E385585D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:a16="http://schemas.microsoft.com/office/drawing/2014/main" id="{4980877F-C506-419C-B6ED-7C6CD0662B7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:a16="http://schemas.microsoft.com/office/drawing/2014/main" id="{D71E3EF2-F03A-4948-A114-C5BD7E5F952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C847991-00BD-48F4-9EB1-BA5B4E0E0A0A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76" name="Star: 4 Points 75">
                <a:extLst>
                  <a:ext uri="{FF2B5EF4-FFF2-40B4-BE49-F238E27FC236}">
                    <a16:creationId xmlns:a16="http://schemas.microsoft.com/office/drawing/2014/main" id="{9EA12574-9FFF-405C-A392-8FE2CA98A36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Star: 4 Points 76">
                <a:extLst>
                  <a:ext uri="{FF2B5EF4-FFF2-40B4-BE49-F238E27FC236}">
                    <a16:creationId xmlns:a16="http://schemas.microsoft.com/office/drawing/2014/main" id="{11478B33-5F3C-4B3A-A5D5-230EBC5516F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87AA80E-2C85-4EA6-88D0-1B5A59C11940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:a16="http://schemas.microsoft.com/office/drawing/2014/main" id="{FF3A9EC0-2B99-45B8-B83E-269E93C812C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:a16="http://schemas.microsoft.com/office/drawing/2014/main" id="{13CAB15B-56DC-424B-B054-6DE79D4D926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F3377E-034F-464C-AD53-24EEA22F3E90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82" name="Star: 4 Points 81">
                <a:extLst>
                  <a:ext uri="{FF2B5EF4-FFF2-40B4-BE49-F238E27FC236}">
                    <a16:creationId xmlns:a16="http://schemas.microsoft.com/office/drawing/2014/main" id="{76DFAB93-050D-4FC1-92A9-ADAE18EF5E9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tar: 4 Points 82">
                <a:extLst>
                  <a:ext uri="{FF2B5EF4-FFF2-40B4-BE49-F238E27FC236}">
                    <a16:creationId xmlns:a16="http://schemas.microsoft.com/office/drawing/2014/main" id="{1C4B227A-D022-4412-8DFF-3F0C5E280DA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FF420BF-62B5-47BA-B3D2-AE03FA219A11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:a16="http://schemas.microsoft.com/office/drawing/2014/main" id="{70B137C0-EAE5-469B-8CDC-50983324286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:a16="http://schemas.microsoft.com/office/drawing/2014/main" id="{9B5F126F-68AB-4C3A-AE43-DBDFAEF5C45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71067F4-5FC3-4BB9-8E9E-1428713E1FCC}"/>
                </a:ext>
              </a:extLst>
            </p:cNvPr>
            <p:cNvGrpSpPr/>
            <p:nvPr/>
          </p:nvGrpSpPr>
          <p:grpSpPr>
            <a:xfrm rot="20085461">
              <a:off x="8414420" y="4733696"/>
              <a:ext cx="261702" cy="261702"/>
              <a:chOff x="4075400" y="2631559"/>
              <a:chExt cx="590107" cy="590107"/>
            </a:xfrm>
          </p:grpSpPr>
          <p:sp>
            <p:nvSpPr>
              <p:cNvPr id="88" name="Star: 4 Points 87">
                <a:extLst>
                  <a:ext uri="{FF2B5EF4-FFF2-40B4-BE49-F238E27FC236}">
                    <a16:creationId xmlns:a16="http://schemas.microsoft.com/office/drawing/2014/main" id="{1CD4AE16-7408-45C2-8DD0-6D0A8D796264}"/>
                  </a:ext>
                </a:extLst>
              </p:cNvPr>
              <p:cNvSpPr/>
              <p:nvPr/>
            </p:nvSpPr>
            <p:spPr>
              <a:xfrm>
                <a:off x="4075400" y="263155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Star: 4 Points 88">
                <a:extLst>
                  <a:ext uri="{FF2B5EF4-FFF2-40B4-BE49-F238E27FC236}">
                    <a16:creationId xmlns:a16="http://schemas.microsoft.com/office/drawing/2014/main" id="{7D34F6E3-5349-46EF-9DAE-225BF4F982D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AEF1363-5DB0-493B-AB8A-715438F24A59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:a16="http://schemas.microsoft.com/office/drawing/2014/main" id="{FE47962C-641B-412A-A646-706122ECC5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:a16="http://schemas.microsoft.com/office/drawing/2014/main" id="{AE5B77BB-017A-4477-AD25-B6EC882AA48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6564080-67CA-4FCA-9449-DD17FFB8D78C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94" name="Star: 4 Points 93">
                <a:extLst>
                  <a:ext uri="{FF2B5EF4-FFF2-40B4-BE49-F238E27FC236}">
                    <a16:creationId xmlns:a16="http://schemas.microsoft.com/office/drawing/2014/main" id="{068363EF-648C-4B56-AD46-61403D68993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Star: 4 Points 94">
                <a:extLst>
                  <a:ext uri="{FF2B5EF4-FFF2-40B4-BE49-F238E27FC236}">
                    <a16:creationId xmlns:a16="http://schemas.microsoft.com/office/drawing/2014/main" id="{60090B0E-09BC-40D3-A9E3-9A74A660C8A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ECDD390-4787-4712-90BE-67F9DB872186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:a16="http://schemas.microsoft.com/office/drawing/2014/main" id="{1517188A-80B9-48D4-8A6C-B6F80F6251B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:a16="http://schemas.microsoft.com/office/drawing/2014/main" id="{EC009DBB-354B-4D52-85BC-DB37A45D543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604C729-9F05-43E7-B7D0-EF5A7AF91036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100" name="Star: 4 Points 99">
                <a:extLst>
                  <a:ext uri="{FF2B5EF4-FFF2-40B4-BE49-F238E27FC236}">
                    <a16:creationId xmlns:a16="http://schemas.microsoft.com/office/drawing/2014/main" id="{FA56FD4A-C1A0-458E-A339-13A34DD6CF5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Star: 4 Points 100">
                <a:extLst>
                  <a:ext uri="{FF2B5EF4-FFF2-40B4-BE49-F238E27FC236}">
                    <a16:creationId xmlns:a16="http://schemas.microsoft.com/office/drawing/2014/main" id="{454E0F66-E5FB-434A-92DE-C633747A510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5703E49-DFE6-4898-B690-F119125E65E0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:a16="http://schemas.microsoft.com/office/drawing/2014/main" id="{D9423334-A8DB-4BE0-8923-E0F57322984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:a16="http://schemas.microsoft.com/office/drawing/2014/main" id="{B51EF65F-3483-4E55-A3AE-52800A6D9CE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C45EBBA-22D1-47CA-92C6-1728AEEE027F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106" name="Star: 4 Points 105">
                <a:extLst>
                  <a:ext uri="{FF2B5EF4-FFF2-40B4-BE49-F238E27FC236}">
                    <a16:creationId xmlns:a16="http://schemas.microsoft.com/office/drawing/2014/main" id="{1980CE26-1DA7-4B9D-A8AF-1757D5EF003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Star: 4 Points 106">
                <a:extLst>
                  <a:ext uri="{FF2B5EF4-FFF2-40B4-BE49-F238E27FC236}">
                    <a16:creationId xmlns:a16="http://schemas.microsoft.com/office/drawing/2014/main" id="{2E6F9E78-DE6C-485D-BA3E-96BD94CADF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A82BA24-B398-4BD0-BB12-CDE70D655E86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:a16="http://schemas.microsoft.com/office/drawing/2014/main" id="{84033436-10E8-4CF1-9C69-3D42FB8382C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:a16="http://schemas.microsoft.com/office/drawing/2014/main" id="{035270C8-07A7-48A3-B7B6-455697C022A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039EF18-9363-48CA-B923-AE95EB7720E8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112" name="Star: 4 Points 111">
                <a:extLst>
                  <a:ext uri="{FF2B5EF4-FFF2-40B4-BE49-F238E27FC236}">
                    <a16:creationId xmlns:a16="http://schemas.microsoft.com/office/drawing/2014/main" id="{F5D7ED7A-B248-4574-8B2D-140ABA5424D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Star: 4 Points 112">
                <a:extLst>
                  <a:ext uri="{FF2B5EF4-FFF2-40B4-BE49-F238E27FC236}">
                    <a16:creationId xmlns:a16="http://schemas.microsoft.com/office/drawing/2014/main" id="{914EB26E-4199-486F-81E4-2123797F96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CD41886-46E9-4917-89D8-57BD3FAD1DFF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:a16="http://schemas.microsoft.com/office/drawing/2014/main" id="{23B0A9F2-A0D0-400A-9423-F029FD07E66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:a16="http://schemas.microsoft.com/office/drawing/2014/main" id="{B11076FB-6CFC-46E6-9C96-DD14F47B442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4538D25-B712-413C-A342-127A236C69BC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118" name="Star: 4 Points 117">
                <a:extLst>
                  <a:ext uri="{FF2B5EF4-FFF2-40B4-BE49-F238E27FC236}">
                    <a16:creationId xmlns:a16="http://schemas.microsoft.com/office/drawing/2014/main" id="{EEECA7AD-2B6B-4170-BA4A-705CC537A81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Star: 4 Points 118">
                <a:extLst>
                  <a:ext uri="{FF2B5EF4-FFF2-40B4-BE49-F238E27FC236}">
                    <a16:creationId xmlns:a16="http://schemas.microsoft.com/office/drawing/2014/main" id="{E8DC6A99-268C-4B7E-9DD8-BE94B125957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33BA591-DB43-4F1C-8EB0-68838236CFA3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:a16="http://schemas.microsoft.com/office/drawing/2014/main" id="{374D8DDD-FC42-48B3-B63F-C377FE02131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:a16="http://schemas.microsoft.com/office/drawing/2014/main" id="{916DCECE-63B5-4464-A193-FA563AB705D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48B390-35C1-44FB-91CD-D2B359EFBF7D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82B5BD7-7E96-43A3-926A-420C4217D81E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A427619-1CDC-4D05-B9E3-9B8E4AE4591D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8B8DEC9-8796-4356-A9F3-51496BA11127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128" name="Star: 4 Points 127">
                <a:extLst>
                  <a:ext uri="{FF2B5EF4-FFF2-40B4-BE49-F238E27FC236}">
                    <a16:creationId xmlns:a16="http://schemas.microsoft.com/office/drawing/2014/main" id="{B3849A21-B553-4CBB-AE7C-0EC812BEE39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Star: 4 Points 128">
                <a:extLst>
                  <a:ext uri="{FF2B5EF4-FFF2-40B4-BE49-F238E27FC236}">
                    <a16:creationId xmlns:a16="http://schemas.microsoft.com/office/drawing/2014/main" id="{A81E64FF-9C73-4DF6-9C41-4D056A46E07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95B3F10-ECC8-46D0-ACAC-76E5B72A4F4C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:a16="http://schemas.microsoft.com/office/drawing/2014/main" id="{FD0BD2E3-3208-4A49-A1D3-1C7838D51A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:a16="http://schemas.microsoft.com/office/drawing/2014/main" id="{CE249D73-6531-4A2E-A885-930836CD90E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E2B0547A-5BFC-48DB-BC55-8D422AF8D479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134" name="Star: 4 Points 133">
                <a:extLst>
                  <a:ext uri="{FF2B5EF4-FFF2-40B4-BE49-F238E27FC236}">
                    <a16:creationId xmlns:a16="http://schemas.microsoft.com/office/drawing/2014/main" id="{0F7169BB-E435-4E4A-A4A8-94D35528019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Star: 4 Points 134">
                <a:extLst>
                  <a:ext uri="{FF2B5EF4-FFF2-40B4-BE49-F238E27FC236}">
                    <a16:creationId xmlns:a16="http://schemas.microsoft.com/office/drawing/2014/main" id="{A62B2E69-8A6C-4A21-B473-2D755DF4F58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B44978D-6B84-48B3-A223-DFE830132756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:a16="http://schemas.microsoft.com/office/drawing/2014/main" id="{CCD172F4-9318-40B8-B9B6-0D3239CCCD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:a16="http://schemas.microsoft.com/office/drawing/2014/main" id="{53BB7D5A-1B74-4873-93D0-6301F4D298F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6472741-944A-4B87-8C70-2CA98BF40554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140" name="Star: 4 Points 139">
                <a:extLst>
                  <a:ext uri="{FF2B5EF4-FFF2-40B4-BE49-F238E27FC236}">
                    <a16:creationId xmlns:a16="http://schemas.microsoft.com/office/drawing/2014/main" id="{73F94C1F-13DD-47A3-897F-D19A9A7B2F2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Star: 4 Points 140">
                <a:extLst>
                  <a:ext uri="{FF2B5EF4-FFF2-40B4-BE49-F238E27FC236}">
                    <a16:creationId xmlns:a16="http://schemas.microsoft.com/office/drawing/2014/main" id="{F5D7D79B-EE1A-4740-B2FA-AFD071F5DD7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64DD10F-735F-4701-A52F-8646CE8635CF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:a16="http://schemas.microsoft.com/office/drawing/2014/main" id="{2CE2008E-2DF4-4BD5-A3B4-33129B8C0A9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:a16="http://schemas.microsoft.com/office/drawing/2014/main" id="{E03ABF1C-6C12-4964-BA47-63A7C9E6A74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2BB8C2D-3561-4A9C-A2A9-7AF155CF17E9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146" name="Star: 4 Points 145">
                <a:extLst>
                  <a:ext uri="{FF2B5EF4-FFF2-40B4-BE49-F238E27FC236}">
                    <a16:creationId xmlns:a16="http://schemas.microsoft.com/office/drawing/2014/main" id="{03B113F3-D663-48A8-BAEC-BF6FA4FEC3E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Star: 4 Points 146">
                <a:extLst>
                  <a:ext uri="{FF2B5EF4-FFF2-40B4-BE49-F238E27FC236}">
                    <a16:creationId xmlns:a16="http://schemas.microsoft.com/office/drawing/2014/main" id="{32546B4F-7610-4358-85CD-189EE0CECB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DEB35A6-4EA7-4A8F-8C33-12475843F1BD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:a16="http://schemas.microsoft.com/office/drawing/2014/main" id="{295E3221-8EAE-42A2-BC68-A651A0F566D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:a16="http://schemas.microsoft.com/office/drawing/2014/main" id="{6D9B40E0-4C44-44DF-A5F8-E78FF7D46C0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BC8974A-5C5B-4E51-A86A-CFD9BB7F9D73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152" name="Star: 4 Points 151">
                <a:extLst>
                  <a:ext uri="{FF2B5EF4-FFF2-40B4-BE49-F238E27FC236}">
                    <a16:creationId xmlns:a16="http://schemas.microsoft.com/office/drawing/2014/main" id="{1952FBE8-66DE-4780-989D-25FA488EF91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Star: 4 Points 152">
                <a:extLst>
                  <a:ext uri="{FF2B5EF4-FFF2-40B4-BE49-F238E27FC236}">
                    <a16:creationId xmlns:a16="http://schemas.microsoft.com/office/drawing/2014/main" id="{8D66E31B-0F33-4E6D-98FA-C455B3C490A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B7AC1F6-83FB-45D1-BE0B-FABF310E2FF8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155" name="Star: 4 Points 154">
                <a:extLst>
                  <a:ext uri="{FF2B5EF4-FFF2-40B4-BE49-F238E27FC236}">
                    <a16:creationId xmlns:a16="http://schemas.microsoft.com/office/drawing/2014/main" id="{40B48A3A-72D3-4874-A218-F3A50FD662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Star: 4 Points 155">
                <a:extLst>
                  <a:ext uri="{FF2B5EF4-FFF2-40B4-BE49-F238E27FC236}">
                    <a16:creationId xmlns:a16="http://schemas.microsoft.com/office/drawing/2014/main" id="{94BB660C-EA0A-49EA-A1BE-27787F6C1D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5A6E607-79E5-47F8-A730-74A004B78F72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158" name="Star: 4 Points 157">
                <a:extLst>
                  <a:ext uri="{FF2B5EF4-FFF2-40B4-BE49-F238E27FC236}">
                    <a16:creationId xmlns:a16="http://schemas.microsoft.com/office/drawing/2014/main" id="{F1AEF4F2-D25A-4F60-92EA-106EF07D4D5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Star: 4 Points 158">
                <a:extLst>
                  <a:ext uri="{FF2B5EF4-FFF2-40B4-BE49-F238E27FC236}">
                    <a16:creationId xmlns:a16="http://schemas.microsoft.com/office/drawing/2014/main" id="{2A32EB43-E30A-4451-9125-1C4B2FEC549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E92E1BC-F49E-43BF-A079-9F4E691112A8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161" name="Star: 4 Points 160">
                <a:extLst>
                  <a:ext uri="{FF2B5EF4-FFF2-40B4-BE49-F238E27FC236}">
                    <a16:creationId xmlns:a16="http://schemas.microsoft.com/office/drawing/2014/main" id="{73F5BE23-4700-4637-B2DB-03986577FDA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Star: 4 Points 161">
                <a:extLst>
                  <a:ext uri="{FF2B5EF4-FFF2-40B4-BE49-F238E27FC236}">
                    <a16:creationId xmlns:a16="http://schemas.microsoft.com/office/drawing/2014/main" id="{D637DDAE-9BF7-4AAD-B1B0-71A684ACB1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4FE99003-72A6-4172-AD21-E3A467A51E9A}"/>
              </a:ext>
            </a:extLst>
          </p:cNvPr>
          <p:cNvSpPr/>
          <p:nvPr/>
        </p:nvSpPr>
        <p:spPr>
          <a:xfrm>
            <a:off x="476236" y="3756581"/>
            <a:ext cx="19005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u="sng" cap="none" spc="0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Thành</a:t>
            </a:r>
            <a:r>
              <a:rPr lang="en-US" sz="2400" b="0" u="sng" cap="none" spc="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0" u="sng" cap="none" spc="0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viên</a:t>
            </a:r>
            <a:r>
              <a:rPr lang="en-US" sz="2400" b="0" u="sng" cap="none" spc="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vi-VN" sz="2400" b="0" u="sng" cap="none" spc="0" dirty="0">
              <a:ln w="0"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13302654-398F-4E9F-A5BD-34C159801983}"/>
              </a:ext>
            </a:extLst>
          </p:cNvPr>
          <p:cNvSpPr/>
          <p:nvPr/>
        </p:nvSpPr>
        <p:spPr>
          <a:xfrm>
            <a:off x="431965" y="4288326"/>
            <a:ext cx="372409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Nguyễn Phi Khang</a:t>
            </a:r>
          </a:p>
          <a:p>
            <a:r>
              <a:rPr lang="en-US" sz="2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Nguyễn Quang Khang</a:t>
            </a:r>
          </a:p>
          <a:p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</a:t>
            </a:r>
            <a:r>
              <a:rPr lang="en-US" sz="240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Trần</a:t>
            </a:r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Anh </a:t>
            </a:r>
            <a:r>
              <a:rPr lang="en-US" sz="240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Thắng</a:t>
            </a:r>
            <a:endParaRPr lang="en-US" sz="24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 </a:t>
            </a:r>
            <a:r>
              <a:rPr lang="en-US" sz="240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Trư</a:t>
            </a:r>
            <a:r>
              <a:rPr lang="vi-VN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ơ</a:t>
            </a:r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ng </a:t>
            </a:r>
            <a:r>
              <a:rPr lang="en-US" sz="240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Công</a:t>
            </a:r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Tấn</a:t>
            </a:r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Phát</a:t>
            </a:r>
            <a:endParaRPr lang="vi-VN" sz="24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5" name="Hình ảnh 1024">
            <a:extLst>
              <a:ext uri="{FF2B5EF4-FFF2-40B4-BE49-F238E27FC236}">
                <a16:creationId xmlns:a16="http://schemas.microsoft.com/office/drawing/2014/main" id="{6090E515-F3C7-40AC-8849-ABD920C45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21" y="4051625"/>
            <a:ext cx="1730401" cy="1384321"/>
          </a:xfrm>
          <a:prstGeom prst="rect">
            <a:avLst/>
          </a:prstGeom>
        </p:spPr>
      </p:pic>
      <p:pic>
        <p:nvPicPr>
          <p:cNvPr id="1040" name="Hình ảnh 1039">
            <a:extLst>
              <a:ext uri="{FF2B5EF4-FFF2-40B4-BE49-F238E27FC236}">
                <a16:creationId xmlns:a16="http://schemas.microsoft.com/office/drawing/2014/main" id="{EFB58777-F04C-4C97-99AD-D6FE13A2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22" y="1184662"/>
            <a:ext cx="4063492" cy="952381"/>
          </a:xfrm>
          <a:prstGeom prst="rect">
            <a:avLst/>
          </a:prstGeom>
        </p:spPr>
      </p:pic>
      <p:pic>
        <p:nvPicPr>
          <p:cNvPr id="1042" name="Hình ảnh 1041">
            <a:extLst>
              <a:ext uri="{FF2B5EF4-FFF2-40B4-BE49-F238E27FC236}">
                <a16:creationId xmlns:a16="http://schemas.microsoft.com/office/drawing/2014/main" id="{7D4A9D0B-C9DD-4DA9-9CC6-6C483DBD3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28" y="2016629"/>
            <a:ext cx="6400000" cy="939683"/>
          </a:xfrm>
          <a:prstGeom prst="rect">
            <a:avLst/>
          </a:prstGeom>
        </p:spPr>
      </p:pic>
      <p:pic>
        <p:nvPicPr>
          <p:cNvPr id="1044" name="Hình ảnh 1043">
            <a:extLst>
              <a:ext uri="{FF2B5EF4-FFF2-40B4-BE49-F238E27FC236}">
                <a16:creationId xmlns:a16="http://schemas.microsoft.com/office/drawing/2014/main" id="{9BA08F8A-333A-46C0-9C76-238A5D80B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93" y="2914798"/>
            <a:ext cx="5244444" cy="965079"/>
          </a:xfrm>
          <a:prstGeom prst="rect">
            <a:avLst/>
          </a:prstGeom>
        </p:spPr>
      </p:pic>
      <p:sp>
        <p:nvSpPr>
          <p:cNvPr id="186" name="Star: 4 Points 22">
            <a:extLst>
              <a:ext uri="{FF2B5EF4-FFF2-40B4-BE49-F238E27FC236}">
                <a16:creationId xmlns:a16="http://schemas.microsoft.com/office/drawing/2014/main" id="{96BC184A-14BB-4949-BEC6-AA810F8E9CC1}"/>
              </a:ext>
            </a:extLst>
          </p:cNvPr>
          <p:cNvSpPr/>
          <p:nvPr/>
        </p:nvSpPr>
        <p:spPr>
          <a:xfrm rot="20085461">
            <a:off x="-91786" y="800060"/>
            <a:ext cx="867024" cy="867023"/>
          </a:xfrm>
          <a:prstGeom prst="star4">
            <a:avLst>
              <a:gd name="adj" fmla="val 3491"/>
            </a:avLst>
          </a:prstGeom>
          <a:gradFill>
            <a:gsLst>
              <a:gs pos="0">
                <a:schemeClr val="bg1"/>
              </a:gs>
              <a:gs pos="47000">
                <a:schemeClr val="bg1">
                  <a:alpha val="32000"/>
                </a:schemeClr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Star: 4 Points 23">
            <a:extLst>
              <a:ext uri="{FF2B5EF4-FFF2-40B4-BE49-F238E27FC236}">
                <a16:creationId xmlns:a16="http://schemas.microsoft.com/office/drawing/2014/main" id="{5D0157AA-3830-4142-BFD3-CCB852EFD091}"/>
              </a:ext>
            </a:extLst>
          </p:cNvPr>
          <p:cNvSpPr/>
          <p:nvPr/>
        </p:nvSpPr>
        <p:spPr>
          <a:xfrm rot="1185461">
            <a:off x="31712" y="929473"/>
            <a:ext cx="630567" cy="630568"/>
          </a:xfrm>
          <a:prstGeom prst="star4">
            <a:avLst>
              <a:gd name="adj" fmla="val 3491"/>
            </a:avLst>
          </a:prstGeom>
          <a:gradFill>
            <a:gsLst>
              <a:gs pos="0">
                <a:schemeClr val="bg1"/>
              </a:gs>
              <a:gs pos="47000">
                <a:schemeClr val="bg1">
                  <a:alpha val="32000"/>
                </a:schemeClr>
              </a:gs>
              <a:gs pos="6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87DA2B46-067C-47B9-8565-BD8919422F31}"/>
              </a:ext>
            </a:extLst>
          </p:cNvPr>
          <p:cNvSpPr/>
          <p:nvPr/>
        </p:nvSpPr>
        <p:spPr>
          <a:xfrm>
            <a:off x="447033" y="3142573"/>
            <a:ext cx="18469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u="sng" cap="none" spc="0" dirty="0" err="1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Nhóm</a:t>
            </a:r>
            <a:r>
              <a:rPr lang="en-US" sz="3200" b="0" u="sng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16</a:t>
            </a:r>
            <a:endParaRPr lang="vi-VN" sz="3200" b="0" u="sng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E67BFFC6-BB1F-478E-8A9C-5A14E7523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Process BPMN Diagram 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EDC552-C5DD-48F5-AFD6-2E82B8321121}"/>
              </a:ext>
            </a:extLst>
          </p:cNvPr>
          <p:cNvSpPr txBox="1"/>
          <p:nvPr/>
        </p:nvSpPr>
        <p:spPr>
          <a:xfrm>
            <a:off x="1278384" y="1189607"/>
            <a:ext cx="97210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r>
              <a:rPr lang="en-US" b="1" dirty="0"/>
              <a:t> </a:t>
            </a:r>
            <a:r>
              <a:rPr lang="en-US" b="1" dirty="0" err="1"/>
              <a:t>riêng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/>
              <a:t>Private</a:t>
            </a:r>
            <a:r>
              <a:rPr lang="en-US" dirty="0"/>
              <a:t>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(workflow) hay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BPM.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</a:t>
            </a:r>
          </a:p>
          <a:p>
            <a:r>
              <a:rPr lang="en-US" dirty="0"/>
              <a:t>   +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riêng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thi</a:t>
            </a:r>
            <a:r>
              <a:rPr lang="en-US" b="1" dirty="0"/>
              <a:t>(Non-executable):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+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r>
              <a:rPr lang="en-US" b="1" dirty="0"/>
              <a:t> </a:t>
            </a:r>
            <a:r>
              <a:rPr lang="en-US" b="1" dirty="0" err="1"/>
              <a:t>riêng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thi</a:t>
            </a:r>
            <a:r>
              <a:rPr lang="en-US" b="1" dirty="0"/>
              <a:t>(executable):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F7E4638-D518-46E3-8A3D-89A683239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5" y="4902366"/>
            <a:ext cx="81343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8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E67BFFC6-BB1F-478E-8A9C-5A14E7523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Process BPMN Diagram 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EDC552-C5DD-48F5-AFD6-2E82B8321121}"/>
              </a:ext>
            </a:extLst>
          </p:cNvPr>
          <p:cNvSpPr txBox="1"/>
          <p:nvPr/>
        </p:nvSpPr>
        <p:spPr>
          <a:xfrm>
            <a:off x="1278384" y="1189607"/>
            <a:ext cx="97210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r>
              <a:rPr lang="en-US" b="1" dirty="0"/>
              <a:t> </a:t>
            </a:r>
            <a:r>
              <a:rPr lang="en-US" b="1" dirty="0" err="1"/>
              <a:t>riêng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/>
              <a:t>Private</a:t>
            </a:r>
            <a:r>
              <a:rPr lang="en-US" dirty="0"/>
              <a:t>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(workflow) hay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BPM.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</a:t>
            </a:r>
          </a:p>
          <a:p>
            <a:r>
              <a:rPr lang="en-US" dirty="0"/>
              <a:t>   +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riêng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thi</a:t>
            </a:r>
            <a:r>
              <a:rPr lang="en-US" b="1" dirty="0"/>
              <a:t>(Non-executable):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+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nghiệp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r>
              <a:rPr lang="en-US" b="1" dirty="0"/>
              <a:t> </a:t>
            </a:r>
            <a:r>
              <a:rPr lang="en-US" b="1" dirty="0" err="1"/>
              <a:t>riêng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thi</a:t>
            </a:r>
            <a:r>
              <a:rPr lang="en-US" b="1" dirty="0"/>
              <a:t>(executable):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F7E4638-D518-46E3-8A3D-89A683239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5" y="4902366"/>
            <a:ext cx="81343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8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0D016585-1281-419C-B8D2-152122485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57920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Process BPMN Diagram 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5765ED0-B385-4AE3-9560-8CCF924CE287}"/>
              </a:ext>
            </a:extLst>
          </p:cNvPr>
          <p:cNvSpPr txBox="1"/>
          <p:nvPr/>
        </p:nvSpPr>
        <p:spPr>
          <a:xfrm>
            <a:off x="807868" y="1846555"/>
            <a:ext cx="10449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khai</a:t>
            </a:r>
            <a:r>
              <a:rPr lang="en-US" b="1" dirty="0"/>
              <a:t> (public):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Gồm</a:t>
            </a:r>
            <a:r>
              <a:rPr lang="en-US" dirty="0"/>
              <a:t> 2 pool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,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C1CF938-92AB-4F2A-9159-646FB268F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61" y="2750627"/>
            <a:ext cx="8543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6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0D016585-1281-419C-B8D2-152122485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57920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Process BPMN Diagram 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5765ED0-B385-4AE3-9560-8CCF924CE287}"/>
              </a:ext>
            </a:extLst>
          </p:cNvPr>
          <p:cNvSpPr txBox="1"/>
          <p:nvPr/>
        </p:nvSpPr>
        <p:spPr>
          <a:xfrm>
            <a:off x="807868" y="1846555"/>
            <a:ext cx="1044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khai</a:t>
            </a:r>
            <a:r>
              <a:rPr lang="en-US" b="1" dirty="0"/>
              <a:t> (public):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C1CF938-92AB-4F2A-9159-646FB268F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61" y="2750627"/>
            <a:ext cx="8543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6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02009508-6DDC-46DC-B2EE-65DA75E9B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b="1" dirty="0" err="1"/>
              <a:t>Phân</a:t>
            </a:r>
            <a:r>
              <a:rPr lang="en-US" sz="3000" b="1" dirty="0"/>
              <a:t> </a:t>
            </a:r>
            <a:r>
              <a:rPr lang="en-US" sz="3000" b="1" dirty="0" err="1"/>
              <a:t>Biệt</a:t>
            </a:r>
            <a:r>
              <a:rPr lang="en-US" sz="3000" b="1" dirty="0"/>
              <a:t> Private </a:t>
            </a:r>
            <a:r>
              <a:rPr lang="en-US" sz="3000" b="1" dirty="0" err="1"/>
              <a:t>và</a:t>
            </a:r>
            <a:r>
              <a:rPr lang="en-US" sz="3000" b="1" dirty="0"/>
              <a:t> Public Process BPMN Diagram</a:t>
            </a:r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B8DCA998-44D7-4131-9A9E-F2B522539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910721"/>
              </p:ext>
            </p:extLst>
          </p:nvPr>
        </p:nvGraphicFramePr>
        <p:xfrm>
          <a:off x="1436913" y="1511558"/>
          <a:ext cx="9423919" cy="4404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1775">
                  <a:extLst>
                    <a:ext uri="{9D8B030D-6E8A-4147-A177-3AD203B41FA5}">
                      <a16:colId xmlns:a16="http://schemas.microsoft.com/office/drawing/2014/main" val="2350960315"/>
                    </a:ext>
                  </a:extLst>
                </a:gridCol>
                <a:gridCol w="4562144">
                  <a:extLst>
                    <a:ext uri="{9D8B030D-6E8A-4147-A177-3AD203B41FA5}">
                      <a16:colId xmlns:a16="http://schemas.microsoft.com/office/drawing/2014/main" val="3309300497"/>
                    </a:ext>
                  </a:extLst>
                </a:gridCol>
              </a:tblGrid>
              <a:tr h="68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466027"/>
                  </a:ext>
                </a:extLst>
              </a:tr>
              <a:tr h="3714446">
                <a:tc>
                  <a:txBody>
                    <a:bodyPr/>
                    <a:lstStyle/>
                    <a:p>
                      <a:endParaRPr lang="en-US" sz="2200" dirty="0"/>
                    </a:p>
                    <a:p>
                      <a:r>
                        <a:rPr lang="en-US" sz="2200" dirty="0"/>
                        <a:t>- </a:t>
                      </a:r>
                      <a:r>
                        <a:rPr lang="en-US" sz="2200" dirty="0" err="1"/>
                        <a:t>Diễn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tả</a:t>
                      </a:r>
                      <a:r>
                        <a:rPr lang="en-US" sz="2200" dirty="0"/>
                        <a:t>  </a:t>
                      </a:r>
                      <a:r>
                        <a:rPr lang="en-US" sz="2200" dirty="0" err="1"/>
                        <a:t>các</a:t>
                      </a:r>
                      <a:r>
                        <a:rPr lang="en-US" sz="2200" dirty="0"/>
                        <a:t> activities </a:t>
                      </a:r>
                      <a:r>
                        <a:rPr lang="en-US" sz="2200" dirty="0" err="1"/>
                        <a:t>và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các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dòng</a:t>
                      </a:r>
                      <a:r>
                        <a:rPr lang="en-US" sz="2200" dirty="0"/>
                        <a:t> Process </a:t>
                      </a:r>
                      <a:r>
                        <a:rPr lang="en-US" sz="2200" dirty="0" err="1"/>
                        <a:t>trong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nội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bộ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của</a:t>
                      </a:r>
                      <a:r>
                        <a:rPr lang="en-US" sz="2200" dirty="0"/>
                        <a:t> 1 </a:t>
                      </a:r>
                      <a:r>
                        <a:rPr lang="en-US" sz="2200" dirty="0" err="1"/>
                        <a:t>tổ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chức</a:t>
                      </a:r>
                      <a:r>
                        <a:rPr lang="en-US" sz="2200" dirty="0"/>
                        <a:t>.</a:t>
                      </a:r>
                    </a:p>
                    <a:p>
                      <a:endParaRPr lang="en-US" sz="2200" dirty="0"/>
                    </a:p>
                    <a:p>
                      <a:endParaRPr lang="en-US" sz="2200" dirty="0"/>
                    </a:p>
                    <a:p>
                      <a:r>
                        <a:rPr lang="en-US" sz="2200" dirty="0"/>
                        <a:t>- </a:t>
                      </a:r>
                      <a:r>
                        <a:rPr lang="en-US" sz="2200" dirty="0" err="1"/>
                        <a:t>Các</a:t>
                      </a:r>
                      <a:r>
                        <a:rPr lang="en-US" sz="2200" dirty="0"/>
                        <a:t> process </a:t>
                      </a:r>
                      <a:r>
                        <a:rPr lang="en-US" sz="2200" dirty="0" err="1"/>
                        <a:t>tuần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tự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chỉ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trong</a:t>
                      </a:r>
                      <a:r>
                        <a:rPr lang="en-US" sz="2200" dirty="0"/>
                        <a:t> 1 pool </a:t>
                      </a:r>
                      <a:r>
                        <a:rPr lang="en-US" sz="2200" dirty="0" err="1"/>
                        <a:t>hoặc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chỉ</a:t>
                      </a:r>
                      <a:r>
                        <a:rPr lang="en-US" sz="2200" dirty="0"/>
                        <a:t> ra </a:t>
                      </a:r>
                      <a:r>
                        <a:rPr lang="en-US" sz="2200" dirty="0" err="1"/>
                        <a:t>khỏi</a:t>
                      </a:r>
                      <a:r>
                        <a:rPr lang="en-US" sz="2200" dirty="0"/>
                        <a:t> pool </a:t>
                      </a:r>
                      <a:r>
                        <a:rPr lang="en-US" sz="2200" dirty="0" err="1"/>
                        <a:t>khi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nó</a:t>
                      </a:r>
                      <a:r>
                        <a:rPr lang="en-US" sz="2200" dirty="0"/>
                        <a:t> t</a:t>
                      </a:r>
                      <a:r>
                        <a:rPr lang="vi-VN" sz="2200" dirty="0"/>
                        <a:t>ư</a:t>
                      </a:r>
                      <a:r>
                        <a:rPr lang="en-US" sz="2200" dirty="0" err="1"/>
                        <a:t>ơng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tác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với</a:t>
                      </a:r>
                      <a:r>
                        <a:rPr lang="en-US" sz="2200" dirty="0"/>
                        <a:t> 1 private pool </a:t>
                      </a:r>
                      <a:r>
                        <a:rPr lang="en-US" sz="2200" dirty="0" err="1"/>
                        <a:t>khác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với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điều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kiện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dùng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chung</a:t>
                      </a:r>
                      <a:r>
                        <a:rPr lang="en-US" sz="2200" dirty="0"/>
                        <a:t> 1 c</a:t>
                      </a:r>
                      <a:r>
                        <a:rPr lang="vi-VN" sz="2200" dirty="0"/>
                        <a:t>ơ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sở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dữ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liệu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từ</a:t>
                      </a:r>
                      <a:r>
                        <a:rPr lang="en-US" sz="2200" dirty="0"/>
                        <a:t> 1 </a:t>
                      </a:r>
                      <a:r>
                        <a:rPr lang="en-US" sz="2200" dirty="0" err="1"/>
                        <a:t>tổ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chức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US" sz="22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200" dirty="0" err="1"/>
                        <a:t>Diễn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tả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sự</a:t>
                      </a:r>
                      <a:r>
                        <a:rPr lang="en-US" sz="2200" dirty="0"/>
                        <a:t> t</a:t>
                      </a:r>
                      <a:r>
                        <a:rPr lang="vi-VN" sz="2200" dirty="0"/>
                        <a:t>ư</a:t>
                      </a:r>
                      <a:r>
                        <a:rPr lang="en-US" sz="2200" dirty="0" err="1"/>
                        <a:t>ơng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tác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giữa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nội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bộ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của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tổ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chức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với</a:t>
                      </a:r>
                      <a:r>
                        <a:rPr lang="en-US" sz="2200" dirty="0"/>
                        <a:t> 1 </a:t>
                      </a:r>
                      <a:r>
                        <a:rPr lang="en-US" sz="2200" dirty="0" err="1"/>
                        <a:t>đối</a:t>
                      </a:r>
                      <a:r>
                        <a:rPr lang="en-US" sz="2200" dirty="0"/>
                        <a:t> t</a:t>
                      </a:r>
                      <a:r>
                        <a:rPr lang="vi-VN" sz="2200" dirty="0"/>
                        <a:t>ư</a:t>
                      </a:r>
                      <a:r>
                        <a:rPr lang="en-US" sz="2200" dirty="0" err="1"/>
                        <a:t>ợng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ngoài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tổ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chức</a:t>
                      </a:r>
                      <a:r>
                        <a:rPr lang="en-US" sz="2200" dirty="0"/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2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200" dirty="0" err="1"/>
                        <a:t>Gồm</a:t>
                      </a:r>
                      <a:r>
                        <a:rPr lang="en-US" sz="2200" dirty="0"/>
                        <a:t> 2 </a:t>
                      </a:r>
                      <a:r>
                        <a:rPr lang="en-US" sz="2200" dirty="0" err="1"/>
                        <a:t>hoặc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nhiều</a:t>
                      </a:r>
                      <a:r>
                        <a:rPr lang="en-US" sz="2200" dirty="0"/>
                        <a:t> pool </a:t>
                      </a:r>
                      <a:r>
                        <a:rPr lang="en-US" sz="2200" dirty="0" err="1"/>
                        <a:t>trở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lên</a:t>
                      </a:r>
                      <a:r>
                        <a:rPr lang="en-US" sz="2200" dirty="0"/>
                        <a:t> t</a:t>
                      </a:r>
                      <a:r>
                        <a:rPr lang="vi-VN" sz="2200" dirty="0"/>
                        <a:t>ư</a:t>
                      </a:r>
                      <a:r>
                        <a:rPr lang="en-US" sz="2200" dirty="0" err="1"/>
                        <a:t>ơng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tác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với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nhau</a:t>
                      </a:r>
                      <a:r>
                        <a:rPr lang="en-US" sz="2200" dirty="0"/>
                        <a:t>. </a:t>
                      </a:r>
                      <a:r>
                        <a:rPr lang="en-US" sz="2200" dirty="0" err="1"/>
                        <a:t>Chỉ</a:t>
                      </a:r>
                      <a:r>
                        <a:rPr lang="en-US" sz="2200" dirty="0"/>
                        <a:t> chia </a:t>
                      </a:r>
                      <a:r>
                        <a:rPr lang="en-US" sz="2200" dirty="0" err="1"/>
                        <a:t>sẻ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những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dữ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liệu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cần</a:t>
                      </a:r>
                      <a:r>
                        <a:rPr lang="en-US" sz="2200" dirty="0"/>
                        <a:t> t</a:t>
                      </a:r>
                      <a:r>
                        <a:rPr lang="vi-VN" sz="2200" dirty="0"/>
                        <a:t>ư</a:t>
                      </a:r>
                      <a:r>
                        <a:rPr lang="en-US" sz="2200" dirty="0" err="1"/>
                        <a:t>ơng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tác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chứ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không</a:t>
                      </a:r>
                      <a:r>
                        <a:rPr lang="en-US" sz="2200" dirty="0"/>
                        <a:t> show </a:t>
                      </a:r>
                      <a:r>
                        <a:rPr lang="en-US" sz="2200" dirty="0" err="1"/>
                        <a:t>toàn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bộ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dữ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liệu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của</a:t>
                      </a:r>
                      <a:r>
                        <a:rPr lang="en-US" sz="2200" dirty="0"/>
                        <a:t> 1 private pool.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83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588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9D8CEDFB-F800-4002-A317-DC7E28FDA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Choreography BPMN Diagram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39DD053-F8FB-4A23-B511-F0BC445578B5}"/>
              </a:ext>
            </a:extLst>
          </p:cNvPr>
          <p:cNvSpPr txBox="1"/>
          <p:nvPr/>
        </p:nvSpPr>
        <p:spPr>
          <a:xfrm>
            <a:off x="665825" y="1597981"/>
            <a:ext cx="10315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Choreography BPMN Diagram: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(Messages).</a:t>
            </a:r>
          </a:p>
          <a:p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8D68C16-BB4F-4860-A292-0589A1550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6" y="3126686"/>
            <a:ext cx="6200000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6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9D8CEDFB-F800-4002-A317-DC7E28FDA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Choreography BPMN Diagram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39DD053-F8FB-4A23-B511-F0BC445578B5}"/>
              </a:ext>
            </a:extLst>
          </p:cNvPr>
          <p:cNvSpPr txBox="1"/>
          <p:nvPr/>
        </p:nvSpPr>
        <p:spPr>
          <a:xfrm>
            <a:off x="768462" y="1262079"/>
            <a:ext cx="1031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Choreography BPMN Diagram: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(Messages).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Choreography Diagram: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activities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1 Diagram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Collaboration Diagram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Choreography Diagram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BPMN 2.0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8D68C16-BB4F-4860-A292-0589A1550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23" y="4529254"/>
            <a:ext cx="6200000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6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62D27F9E-100D-41E0-B958-5F691A689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Collaboration BPMN Diagram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2FB8CFB-531C-4228-89C7-2ABD454F4A24}"/>
              </a:ext>
            </a:extLst>
          </p:cNvPr>
          <p:cNvSpPr txBox="1"/>
          <p:nvPr/>
        </p:nvSpPr>
        <p:spPr>
          <a:xfrm>
            <a:off x="905522" y="1535837"/>
            <a:ext cx="989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cộng</a:t>
            </a:r>
            <a:r>
              <a:rPr lang="en-US" b="1" dirty="0"/>
              <a:t> </a:t>
            </a:r>
            <a:r>
              <a:rPr lang="en-US" b="1" dirty="0" err="1"/>
              <a:t>tác</a:t>
            </a:r>
            <a:r>
              <a:rPr lang="en-US" b="1" dirty="0"/>
              <a:t> (Collaborations BPMN diagram):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hay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Pool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Pool.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FD5387B-B655-4156-982A-96C6D719C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75" y="1205799"/>
            <a:ext cx="9818703" cy="52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9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3FD5387B-B655-4156-982A-96C6D719C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75" y="1205799"/>
            <a:ext cx="9818703" cy="5238576"/>
          </a:xfrm>
          <a:prstGeom prst="rect">
            <a:avLst/>
          </a:prstGeom>
        </p:spPr>
      </p:pic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62D27F9E-100D-41E0-B958-5F691A689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Collaboration BPMN Diagram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2FB8CFB-531C-4228-89C7-2ABD454F4A24}"/>
              </a:ext>
            </a:extLst>
          </p:cNvPr>
          <p:cNvSpPr txBox="1"/>
          <p:nvPr/>
        </p:nvSpPr>
        <p:spPr>
          <a:xfrm>
            <a:off x="905522" y="1535837"/>
            <a:ext cx="98986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cộng</a:t>
            </a:r>
            <a:r>
              <a:rPr lang="en-US" b="1" dirty="0"/>
              <a:t> </a:t>
            </a:r>
            <a:r>
              <a:rPr lang="en-US" b="1" dirty="0" err="1"/>
              <a:t>tác</a:t>
            </a:r>
            <a:r>
              <a:rPr lang="en-US" b="1" dirty="0"/>
              <a:t> (Collaborations BPMN diagram):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Process </a:t>
            </a:r>
            <a:r>
              <a:rPr lang="en-US" dirty="0" err="1"/>
              <a:t>và</a:t>
            </a:r>
            <a:r>
              <a:rPr lang="en-US" dirty="0"/>
              <a:t> Choreography Diagram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activities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Process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Pool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Pool.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Collaboration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Process BPMN Diagram </a:t>
            </a:r>
            <a:r>
              <a:rPr lang="en-US" dirty="0" err="1"/>
              <a:t>và</a:t>
            </a:r>
            <a:r>
              <a:rPr lang="en-US" dirty="0"/>
              <a:t> Choreography BPMN Diagram.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2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Process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249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232" y="239241"/>
            <a:ext cx="11573197" cy="724247"/>
          </a:xfr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Business Process Model and Notation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096000" y="143999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7C1CA-7CFA-45DA-9A0A-74C813195FC2}"/>
              </a:ext>
            </a:extLst>
          </p:cNvPr>
          <p:cNvSpPr/>
          <p:nvPr/>
        </p:nvSpPr>
        <p:spPr>
          <a:xfrm>
            <a:off x="6096000" y="254262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0434" y="1569231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id="{0808ACED-3B71-4EFE-9C34-0FE4D2191F8A}"/>
              </a:ext>
            </a:extLst>
          </p:cNvPr>
          <p:cNvSpPr/>
          <p:nvPr/>
        </p:nvSpPr>
        <p:spPr>
          <a:xfrm rot="16200000">
            <a:off x="4700205" y="2148936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1F8CA-D52A-4CA8-A92B-CF1D912C8B88}"/>
              </a:ext>
            </a:extLst>
          </p:cNvPr>
          <p:cNvSpPr txBox="1"/>
          <p:nvPr/>
        </p:nvSpPr>
        <p:spPr>
          <a:xfrm>
            <a:off x="7255207" y="1657039"/>
            <a:ext cx="3670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a typeface="+mj-ea"/>
                <a:cs typeface="Arial" pitchFamily="34" charset="0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03535" y="3247373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39056" y="2891625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91513F99-D0DD-41E1-81F3-A3E6C6ED74B9}"/>
              </a:ext>
            </a:extLst>
          </p:cNvPr>
          <p:cNvSpPr/>
          <p:nvPr/>
        </p:nvSpPr>
        <p:spPr>
          <a:xfrm>
            <a:off x="6089323" y="1318713"/>
            <a:ext cx="12105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B14DB439-CAB4-481E-B8FB-8503ABB3C053}"/>
              </a:ext>
            </a:extLst>
          </p:cNvPr>
          <p:cNvSpPr/>
          <p:nvPr/>
        </p:nvSpPr>
        <p:spPr>
          <a:xfrm>
            <a:off x="6103450" y="2356762"/>
            <a:ext cx="121058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9308D8B2-4D22-4732-B250-869D7C6D5A71}"/>
              </a:ext>
            </a:extLst>
          </p:cNvPr>
          <p:cNvSpPr txBox="1"/>
          <p:nvPr/>
        </p:nvSpPr>
        <p:spPr>
          <a:xfrm>
            <a:off x="7255207" y="2719181"/>
            <a:ext cx="4389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+mj-ea"/>
                <a:cs typeface="Arial" pitchFamily="34" charset="0"/>
              </a:rPr>
              <a:t>Basic Symbols</a:t>
            </a:r>
            <a:endParaRPr lang="ko-KR" altLang="en-US" sz="40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17F2FCCA-2673-4BAC-8E8E-8AAEF09F949D}"/>
              </a:ext>
            </a:extLst>
          </p:cNvPr>
          <p:cNvSpPr/>
          <p:nvPr/>
        </p:nvSpPr>
        <p:spPr>
          <a:xfrm>
            <a:off x="2207522" y="884741"/>
            <a:ext cx="7974445" cy="45719"/>
          </a:xfrm>
          <a:custGeom>
            <a:avLst/>
            <a:gdLst>
              <a:gd name="connsiteX0" fmla="*/ 17429 w 2020599"/>
              <a:gd name="connsiteY0" fmla="*/ 0 h 34857"/>
              <a:gd name="connsiteX1" fmla="*/ 2020599 w 2020599"/>
              <a:gd name="connsiteY1" fmla="*/ 0 h 34857"/>
              <a:gd name="connsiteX2" fmla="*/ 2020599 w 2020599"/>
              <a:gd name="connsiteY2" fmla="*/ 34857 h 34857"/>
              <a:gd name="connsiteX3" fmla="*/ 17429 w 2020599"/>
              <a:gd name="connsiteY3" fmla="*/ 34857 h 34857"/>
              <a:gd name="connsiteX4" fmla="*/ 0 w 2020599"/>
              <a:gd name="connsiteY4" fmla="*/ 17428 h 34857"/>
              <a:gd name="connsiteX5" fmla="*/ 17429 w 2020599"/>
              <a:gd name="connsiteY5" fmla="*/ 0 h 3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0599" h="34857">
                <a:moveTo>
                  <a:pt x="17429" y="0"/>
                </a:moveTo>
                <a:lnTo>
                  <a:pt x="2020599" y="0"/>
                </a:lnTo>
                <a:lnTo>
                  <a:pt x="2020599" y="34857"/>
                </a:lnTo>
                <a:lnTo>
                  <a:pt x="17429" y="34857"/>
                </a:lnTo>
                <a:cubicBezTo>
                  <a:pt x="7552" y="34857"/>
                  <a:pt x="0" y="27305"/>
                  <a:pt x="0" y="17428"/>
                </a:cubicBezTo>
                <a:cubicBezTo>
                  <a:pt x="0" y="7552"/>
                  <a:pt x="7552" y="0"/>
                  <a:pt x="17429" y="0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106749" y="861203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Hình ảnh 21">
            <a:extLst>
              <a:ext uri="{FF2B5EF4-FFF2-40B4-BE49-F238E27FC236}">
                <a16:creationId xmlns:a16="http://schemas.microsoft.com/office/drawing/2014/main" id="{D5BB57D5-D5E1-45D7-904E-DE22A869C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43" y="2615147"/>
            <a:ext cx="6343650" cy="3171825"/>
          </a:xfrm>
          <a:prstGeom prst="rect">
            <a:avLst/>
          </a:prstGeom>
        </p:spPr>
      </p:pic>
      <p:cxnSp>
        <p:nvCxnSpPr>
          <p:cNvPr id="91" name="Elbow Connector 49">
            <a:extLst>
              <a:ext uri="{FF2B5EF4-FFF2-40B4-BE49-F238E27FC236}">
                <a16:creationId xmlns:a16="http://schemas.microsoft.com/office/drawing/2014/main" id="{844383E8-578B-44E7-8621-284BF42599D4}"/>
              </a:ext>
            </a:extLst>
          </p:cNvPr>
          <p:cNvCxnSpPr>
            <a:cxnSpLocks/>
          </p:cNvCxnSpPr>
          <p:nvPr/>
        </p:nvCxnSpPr>
        <p:spPr>
          <a:xfrm>
            <a:off x="4497766" y="1718480"/>
            <a:ext cx="1150482" cy="986648"/>
          </a:xfrm>
          <a:prstGeom prst="bentConnector3">
            <a:avLst>
              <a:gd name="adj1" fmla="val 1005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58">
            <a:extLst>
              <a:ext uri="{FF2B5EF4-FFF2-40B4-BE49-F238E27FC236}">
                <a16:creationId xmlns:a16="http://schemas.microsoft.com/office/drawing/2014/main" id="{D34FFF0F-1EE2-4858-A00F-EE21E8F28B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03952" y="1718480"/>
            <a:ext cx="1099581" cy="986648"/>
          </a:xfrm>
          <a:prstGeom prst="bentConnector3">
            <a:avLst>
              <a:gd name="adj1" fmla="val 993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60">
            <a:extLst>
              <a:ext uri="{FF2B5EF4-FFF2-40B4-BE49-F238E27FC236}">
                <a16:creationId xmlns:a16="http://schemas.microsoft.com/office/drawing/2014/main" id="{F8AE021C-6EA2-444A-894E-2BB4DA7F6EA8}"/>
              </a:ext>
            </a:extLst>
          </p:cNvPr>
          <p:cNvSpPr txBox="1"/>
          <p:nvPr/>
        </p:nvSpPr>
        <p:spPr>
          <a:xfrm rot="17459286">
            <a:off x="2592512" y="446585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Flow Objects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9" name="TextBox 61">
            <a:extLst>
              <a:ext uri="{FF2B5EF4-FFF2-40B4-BE49-F238E27FC236}">
                <a16:creationId xmlns:a16="http://schemas.microsoft.com/office/drawing/2014/main" id="{B007FF8D-363A-42D7-8462-F8BEBD4B26CF}"/>
              </a:ext>
            </a:extLst>
          </p:cNvPr>
          <p:cNvSpPr txBox="1"/>
          <p:nvPr/>
        </p:nvSpPr>
        <p:spPr>
          <a:xfrm rot="20145789">
            <a:off x="3976237" y="3089158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Connecting Objects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0" name="TextBox 62">
            <a:extLst>
              <a:ext uri="{FF2B5EF4-FFF2-40B4-BE49-F238E27FC236}">
                <a16:creationId xmlns:a16="http://schemas.microsoft.com/office/drawing/2014/main" id="{AD6CBD66-20EA-4700-8EB2-149F0900C237}"/>
              </a:ext>
            </a:extLst>
          </p:cNvPr>
          <p:cNvSpPr txBox="1"/>
          <p:nvPr/>
        </p:nvSpPr>
        <p:spPr>
          <a:xfrm rot="1505859">
            <a:off x="6033426" y="3124082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Swimlane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1" name="TextBox 63">
            <a:extLst>
              <a:ext uri="{FF2B5EF4-FFF2-40B4-BE49-F238E27FC236}">
                <a16:creationId xmlns:a16="http://schemas.microsoft.com/office/drawing/2014/main" id="{4E5BE625-270C-485A-A8A2-72975EFD5FBE}"/>
              </a:ext>
            </a:extLst>
          </p:cNvPr>
          <p:cNvSpPr txBox="1"/>
          <p:nvPr/>
        </p:nvSpPr>
        <p:spPr>
          <a:xfrm rot="4128560">
            <a:off x="7330465" y="4505782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Artifacts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02" name="Elbow Connector 34">
            <a:extLst>
              <a:ext uri="{FF2B5EF4-FFF2-40B4-BE49-F238E27FC236}">
                <a16:creationId xmlns:a16="http://schemas.microsoft.com/office/drawing/2014/main" id="{2251E654-602C-4EF4-92D3-BCC010FB87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4261" y="4330183"/>
            <a:ext cx="1305363" cy="1238003"/>
          </a:xfrm>
          <a:prstGeom prst="bentConnector3">
            <a:avLst>
              <a:gd name="adj1" fmla="val 9998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63">
            <a:extLst>
              <a:ext uri="{FF2B5EF4-FFF2-40B4-BE49-F238E27FC236}">
                <a16:creationId xmlns:a16="http://schemas.microsoft.com/office/drawing/2014/main" id="{B4950DF6-79C0-4E65-B7D7-BAED372E79BE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48394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Đồ họa 103">
            <a:extLst>
              <a:ext uri="{FF2B5EF4-FFF2-40B4-BE49-F238E27FC236}">
                <a16:creationId xmlns:a16="http://schemas.microsoft.com/office/drawing/2014/main" id="{A3C83A85-4042-4852-8DF2-3B3BBE617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311" y="3660340"/>
            <a:ext cx="3768174" cy="2234777"/>
          </a:xfrm>
          <a:prstGeom prst="rect">
            <a:avLst/>
          </a:prstGeom>
        </p:spPr>
      </p:pic>
      <p:cxnSp>
        <p:nvCxnSpPr>
          <p:cNvPr id="105" name="Đường nối Thẳng 104">
            <a:extLst>
              <a:ext uri="{FF2B5EF4-FFF2-40B4-BE49-F238E27FC236}">
                <a16:creationId xmlns:a16="http://schemas.microsoft.com/office/drawing/2014/main" id="{1F455DD0-09C4-4D56-9E88-5B1AB3205920}"/>
              </a:ext>
            </a:extLst>
          </p:cNvPr>
          <p:cNvCxnSpPr>
            <a:cxnSpLocks/>
          </p:cNvCxnSpPr>
          <p:nvPr/>
        </p:nvCxnSpPr>
        <p:spPr>
          <a:xfrm>
            <a:off x="1459145" y="4296503"/>
            <a:ext cx="931362" cy="0"/>
          </a:xfrm>
          <a:prstGeom prst="line">
            <a:avLst/>
          </a:prstGeom>
          <a:ln>
            <a:solidFill>
              <a:srgbClr val="5EBE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Đường nối Thẳng 105">
            <a:extLst>
              <a:ext uri="{FF2B5EF4-FFF2-40B4-BE49-F238E27FC236}">
                <a16:creationId xmlns:a16="http://schemas.microsoft.com/office/drawing/2014/main" id="{52E81984-66FC-42FB-8F32-351042703A60}"/>
              </a:ext>
            </a:extLst>
          </p:cNvPr>
          <p:cNvCxnSpPr>
            <a:cxnSpLocks/>
          </p:cNvCxnSpPr>
          <p:nvPr/>
        </p:nvCxnSpPr>
        <p:spPr>
          <a:xfrm>
            <a:off x="4497766" y="1124679"/>
            <a:ext cx="0" cy="1305362"/>
          </a:xfrm>
          <a:prstGeom prst="line">
            <a:avLst/>
          </a:prstGeom>
          <a:ln>
            <a:solidFill>
              <a:srgbClr val="4CD6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Đường nối Thẳng 106">
            <a:extLst>
              <a:ext uri="{FF2B5EF4-FFF2-40B4-BE49-F238E27FC236}">
                <a16:creationId xmlns:a16="http://schemas.microsoft.com/office/drawing/2014/main" id="{D3BD3A10-E314-44C1-9B4D-FD9A8B6C32FD}"/>
              </a:ext>
            </a:extLst>
          </p:cNvPr>
          <p:cNvCxnSpPr>
            <a:cxnSpLocks/>
          </p:cNvCxnSpPr>
          <p:nvPr/>
        </p:nvCxnSpPr>
        <p:spPr>
          <a:xfrm>
            <a:off x="7703532" y="1281116"/>
            <a:ext cx="0" cy="837837"/>
          </a:xfrm>
          <a:prstGeom prst="line">
            <a:avLst/>
          </a:prstGeom>
          <a:ln>
            <a:solidFill>
              <a:srgbClr val="98D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Đường nối Thẳng 107">
            <a:extLst>
              <a:ext uri="{FF2B5EF4-FFF2-40B4-BE49-F238E27FC236}">
                <a16:creationId xmlns:a16="http://schemas.microsoft.com/office/drawing/2014/main" id="{37AB1F93-98A0-477B-A51B-D329E2775900}"/>
              </a:ext>
            </a:extLst>
          </p:cNvPr>
          <p:cNvCxnSpPr>
            <a:cxnSpLocks/>
          </p:cNvCxnSpPr>
          <p:nvPr/>
        </p:nvCxnSpPr>
        <p:spPr>
          <a:xfrm>
            <a:off x="9425893" y="3896394"/>
            <a:ext cx="1724063" cy="0"/>
          </a:xfrm>
          <a:prstGeom prst="line">
            <a:avLst/>
          </a:prstGeom>
          <a:ln>
            <a:solidFill>
              <a:srgbClr val="F48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6485B39-CB34-469E-8766-E1219E81B088}"/>
              </a:ext>
            </a:extLst>
          </p:cNvPr>
          <p:cNvCxnSpPr/>
          <p:nvPr/>
        </p:nvCxnSpPr>
        <p:spPr>
          <a:xfrm>
            <a:off x="2954675" y="5941523"/>
            <a:ext cx="1576037" cy="0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Đường nối Thẳng 108">
            <a:extLst>
              <a:ext uri="{FF2B5EF4-FFF2-40B4-BE49-F238E27FC236}">
                <a16:creationId xmlns:a16="http://schemas.microsoft.com/office/drawing/2014/main" id="{7B1B3973-028A-461A-8BAE-D29BAEB51C37}"/>
              </a:ext>
            </a:extLst>
          </p:cNvPr>
          <p:cNvCxnSpPr/>
          <p:nvPr/>
        </p:nvCxnSpPr>
        <p:spPr>
          <a:xfrm>
            <a:off x="4530712" y="5941523"/>
            <a:ext cx="1576037" cy="0"/>
          </a:xfrm>
          <a:prstGeom prst="line">
            <a:avLst/>
          </a:prstGeom>
          <a:ln w="88900">
            <a:solidFill>
              <a:srgbClr val="4CD6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Đường nối Thẳng 109">
            <a:extLst>
              <a:ext uri="{FF2B5EF4-FFF2-40B4-BE49-F238E27FC236}">
                <a16:creationId xmlns:a16="http://schemas.microsoft.com/office/drawing/2014/main" id="{DE9A393F-5130-4126-BEFC-85D7A53DFF75}"/>
              </a:ext>
            </a:extLst>
          </p:cNvPr>
          <p:cNvCxnSpPr/>
          <p:nvPr/>
        </p:nvCxnSpPr>
        <p:spPr>
          <a:xfrm>
            <a:off x="6093699" y="5941523"/>
            <a:ext cx="1576037" cy="0"/>
          </a:xfrm>
          <a:prstGeom prst="line">
            <a:avLst/>
          </a:prstGeom>
          <a:ln w="88900">
            <a:solidFill>
              <a:srgbClr val="98D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Đường nối Thẳng 110">
            <a:extLst>
              <a:ext uri="{FF2B5EF4-FFF2-40B4-BE49-F238E27FC236}">
                <a16:creationId xmlns:a16="http://schemas.microsoft.com/office/drawing/2014/main" id="{95776D4A-8812-4B9E-9432-3689977FC377}"/>
              </a:ext>
            </a:extLst>
          </p:cNvPr>
          <p:cNvCxnSpPr/>
          <p:nvPr/>
        </p:nvCxnSpPr>
        <p:spPr>
          <a:xfrm>
            <a:off x="7669736" y="5941523"/>
            <a:ext cx="1576037" cy="0"/>
          </a:xfrm>
          <a:prstGeom prst="line">
            <a:avLst/>
          </a:prstGeom>
          <a:ln w="88900">
            <a:solidFill>
              <a:srgbClr val="F48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Hình chữ nhật: Góc Tròn 114">
            <a:extLst>
              <a:ext uri="{FF2B5EF4-FFF2-40B4-BE49-F238E27FC236}">
                <a16:creationId xmlns:a16="http://schemas.microsoft.com/office/drawing/2014/main" id="{99D23675-D04E-426D-A462-7E541C3813E5}"/>
              </a:ext>
            </a:extLst>
          </p:cNvPr>
          <p:cNvSpPr/>
          <p:nvPr/>
        </p:nvSpPr>
        <p:spPr>
          <a:xfrm>
            <a:off x="1365506" y="2991141"/>
            <a:ext cx="1177742" cy="124336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EB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ình chữ nhật 115">
            <a:extLst>
              <a:ext uri="{FF2B5EF4-FFF2-40B4-BE49-F238E27FC236}">
                <a16:creationId xmlns:a16="http://schemas.microsoft.com/office/drawing/2014/main" id="{90049361-978A-46C3-9687-593A02975F7C}"/>
              </a:ext>
            </a:extLst>
          </p:cNvPr>
          <p:cNvSpPr/>
          <p:nvPr/>
        </p:nvSpPr>
        <p:spPr>
          <a:xfrm>
            <a:off x="1521458" y="3059668"/>
            <a:ext cx="88998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Events</a:t>
            </a:r>
            <a:endParaRPr lang="vi-V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7" name="Hình chữ nhật 116">
            <a:extLst>
              <a:ext uri="{FF2B5EF4-FFF2-40B4-BE49-F238E27FC236}">
                <a16:creationId xmlns:a16="http://schemas.microsoft.com/office/drawing/2014/main" id="{B3FAA76A-F62D-48A1-ABE5-840B927CD635}"/>
              </a:ext>
            </a:extLst>
          </p:cNvPr>
          <p:cNvSpPr/>
          <p:nvPr/>
        </p:nvSpPr>
        <p:spPr>
          <a:xfrm>
            <a:off x="1400186" y="3430971"/>
            <a:ext cx="109517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Activities</a:t>
            </a:r>
            <a:endParaRPr lang="vi-V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8" name="Hình chữ nhật 117">
            <a:extLst>
              <a:ext uri="{FF2B5EF4-FFF2-40B4-BE49-F238E27FC236}">
                <a16:creationId xmlns:a16="http://schemas.microsoft.com/office/drawing/2014/main" id="{36DA584B-B9FB-4652-8427-5326771F2439}"/>
              </a:ext>
            </a:extLst>
          </p:cNvPr>
          <p:cNvSpPr/>
          <p:nvPr/>
        </p:nvSpPr>
        <p:spPr>
          <a:xfrm>
            <a:off x="1353137" y="3802273"/>
            <a:ext cx="12105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Gateways</a:t>
            </a:r>
            <a:endParaRPr lang="vi-V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7" name="Hình chữ nhật: Góc Tròn 126">
            <a:extLst>
              <a:ext uri="{FF2B5EF4-FFF2-40B4-BE49-F238E27FC236}">
                <a16:creationId xmlns:a16="http://schemas.microsoft.com/office/drawing/2014/main" id="{5BD866E5-8A33-47E2-887F-734CEB421C8A}"/>
              </a:ext>
            </a:extLst>
          </p:cNvPr>
          <p:cNvSpPr/>
          <p:nvPr/>
        </p:nvSpPr>
        <p:spPr>
          <a:xfrm>
            <a:off x="2764596" y="1124679"/>
            <a:ext cx="1658341" cy="130536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D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Hình chữ nhật 127">
            <a:extLst>
              <a:ext uri="{FF2B5EF4-FFF2-40B4-BE49-F238E27FC236}">
                <a16:creationId xmlns:a16="http://schemas.microsoft.com/office/drawing/2014/main" id="{E0694D14-C6BD-4C3F-9FE3-B85F54DB2524}"/>
              </a:ext>
            </a:extLst>
          </p:cNvPr>
          <p:cNvSpPr/>
          <p:nvPr/>
        </p:nvSpPr>
        <p:spPr>
          <a:xfrm>
            <a:off x="2764597" y="1186896"/>
            <a:ext cx="159530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Sequence Flow</a:t>
            </a:r>
            <a:endParaRPr lang="vi-VN" sz="1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9" name="Hình chữ nhật 128">
            <a:extLst>
              <a:ext uri="{FF2B5EF4-FFF2-40B4-BE49-F238E27FC236}">
                <a16:creationId xmlns:a16="http://schemas.microsoft.com/office/drawing/2014/main" id="{75771E0B-05E6-4091-93FD-90F5DD92C2A0}"/>
              </a:ext>
            </a:extLst>
          </p:cNvPr>
          <p:cNvSpPr/>
          <p:nvPr/>
        </p:nvSpPr>
        <p:spPr>
          <a:xfrm>
            <a:off x="2809482" y="1566966"/>
            <a:ext cx="150554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</a:t>
            </a:r>
            <a:r>
              <a:rPr lang="en-US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Flow</a:t>
            </a:r>
            <a:endParaRPr lang="vi-VN" sz="1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0" name="Hình chữ nhật 129">
            <a:extLst>
              <a:ext uri="{FF2B5EF4-FFF2-40B4-BE49-F238E27FC236}">
                <a16:creationId xmlns:a16="http://schemas.microsoft.com/office/drawing/2014/main" id="{2DAA4BD3-4717-4176-B5A9-9CC9EED7635F}"/>
              </a:ext>
            </a:extLst>
          </p:cNvPr>
          <p:cNvSpPr/>
          <p:nvPr/>
        </p:nvSpPr>
        <p:spPr>
          <a:xfrm>
            <a:off x="2724806" y="1973019"/>
            <a:ext cx="1720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Association</a:t>
            </a:r>
            <a:r>
              <a:rPr lang="en-US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Flow</a:t>
            </a:r>
            <a:endParaRPr lang="vi-VN" sz="1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3" name="Hình chữ nhật: Góc Tròn 132">
            <a:extLst>
              <a:ext uri="{FF2B5EF4-FFF2-40B4-BE49-F238E27FC236}">
                <a16:creationId xmlns:a16="http://schemas.microsoft.com/office/drawing/2014/main" id="{AD18D3CB-5698-4B65-8C6A-F71F3CFCCB25}"/>
              </a:ext>
            </a:extLst>
          </p:cNvPr>
          <p:cNvSpPr/>
          <p:nvPr/>
        </p:nvSpPr>
        <p:spPr>
          <a:xfrm>
            <a:off x="7785983" y="1281116"/>
            <a:ext cx="700179" cy="83783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98D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Hình chữ nhật 133">
            <a:extLst>
              <a:ext uri="{FF2B5EF4-FFF2-40B4-BE49-F238E27FC236}">
                <a16:creationId xmlns:a16="http://schemas.microsoft.com/office/drawing/2014/main" id="{217DF0E5-2B16-4FCF-9CB8-E89662C7DB95}"/>
              </a:ext>
            </a:extLst>
          </p:cNvPr>
          <p:cNvSpPr/>
          <p:nvPr/>
        </p:nvSpPr>
        <p:spPr>
          <a:xfrm>
            <a:off x="7787259" y="1388244"/>
            <a:ext cx="6976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Lane</a:t>
            </a:r>
            <a:endParaRPr lang="vi-V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9" name="Hình chữ nhật: Góc Tròn 138">
            <a:extLst>
              <a:ext uri="{FF2B5EF4-FFF2-40B4-BE49-F238E27FC236}">
                <a16:creationId xmlns:a16="http://schemas.microsoft.com/office/drawing/2014/main" id="{536BA46B-77CA-4D8D-82DA-3038B7698A32}"/>
              </a:ext>
            </a:extLst>
          </p:cNvPr>
          <p:cNvSpPr/>
          <p:nvPr/>
        </p:nvSpPr>
        <p:spPr>
          <a:xfrm>
            <a:off x="9425893" y="2706974"/>
            <a:ext cx="1724063" cy="11352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48B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Hình chữ nhật 139">
            <a:extLst>
              <a:ext uri="{FF2B5EF4-FFF2-40B4-BE49-F238E27FC236}">
                <a16:creationId xmlns:a16="http://schemas.microsoft.com/office/drawing/2014/main" id="{15C927B8-35F7-412A-B067-2E5A8FC0A5A8}"/>
              </a:ext>
            </a:extLst>
          </p:cNvPr>
          <p:cNvSpPr/>
          <p:nvPr/>
        </p:nvSpPr>
        <p:spPr>
          <a:xfrm>
            <a:off x="9406851" y="2810486"/>
            <a:ext cx="17621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 Annotation</a:t>
            </a:r>
          </a:p>
          <a:p>
            <a:pPr algn="ctr"/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Object</a:t>
            </a:r>
            <a:endParaRPr lang="vi-VN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4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1" grpId="0"/>
      <p:bldP spid="115" grpId="0" animBg="1"/>
      <p:bldP spid="116" grpId="0"/>
      <p:bldP spid="117" grpId="0"/>
      <p:bldP spid="118" grpId="0"/>
      <p:bldP spid="127" grpId="0" animBg="1"/>
      <p:bldP spid="128" grpId="0"/>
      <p:bldP spid="129" grpId="0"/>
      <p:bldP spid="130" grpId="0"/>
      <p:bldP spid="133" grpId="0" animBg="1"/>
      <p:bldP spid="134" grpId="0"/>
      <p:bldP spid="139" grpId="0" animBg="1"/>
      <p:bldP spid="1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74DE189D-D96F-4A09-9531-826FEF21F8E0}"/>
              </a:ext>
            </a:extLst>
          </p:cNvPr>
          <p:cNvSpPr/>
          <p:nvPr/>
        </p:nvSpPr>
        <p:spPr>
          <a:xfrm>
            <a:off x="146499" y="1745962"/>
            <a:ext cx="765466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Flow objects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chia </a:t>
            </a:r>
            <a:r>
              <a:rPr lang="en-US" dirty="0" err="1"/>
              <a:t>làm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Events, Activities </a:t>
            </a:r>
            <a:r>
              <a:rPr lang="en-US" dirty="0" err="1"/>
              <a:t>và</a:t>
            </a:r>
            <a:r>
              <a:rPr lang="en-US" dirty="0"/>
              <a:t> Gateways</a:t>
            </a:r>
            <a:endParaRPr lang="vi-V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A3989B65-0544-428C-A791-14BD85A5762C}"/>
              </a:ext>
            </a:extLst>
          </p:cNvPr>
          <p:cNvSpPr/>
          <p:nvPr/>
        </p:nvSpPr>
        <p:spPr>
          <a:xfrm>
            <a:off x="4334452" y="2168043"/>
            <a:ext cx="2806700" cy="927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Events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3E935F92-83F8-4BF1-A7CE-39641B574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3754455"/>
            <a:ext cx="735449" cy="731657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FFAC2E5-9AD6-4922-9F09-A9C0638A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755" y="3754455"/>
            <a:ext cx="735448" cy="731657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78BD8B83-2BFE-4832-AEAA-72275E79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97" y="3737982"/>
            <a:ext cx="735448" cy="731657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84C4053-FD26-4B38-B5F0-4041092CEE53}"/>
              </a:ext>
            </a:extLst>
          </p:cNvPr>
          <p:cNvSpPr/>
          <p:nvPr/>
        </p:nvSpPr>
        <p:spPr>
          <a:xfrm>
            <a:off x="2866187" y="3397519"/>
            <a:ext cx="6719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vi-V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8BB44D25-98B1-4159-8630-89BF6C3EED97}"/>
              </a:ext>
            </a:extLst>
          </p:cNvPr>
          <p:cNvSpPr/>
          <p:nvPr/>
        </p:nvSpPr>
        <p:spPr>
          <a:xfrm>
            <a:off x="5004268" y="3373395"/>
            <a:ext cx="146706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Intermediate</a:t>
            </a:r>
            <a:endParaRPr lang="vi-V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4CE9E9E6-C7F4-45E1-B9A8-FE673356A6CE}"/>
              </a:ext>
            </a:extLst>
          </p:cNvPr>
          <p:cNvSpPr/>
          <p:nvPr/>
        </p:nvSpPr>
        <p:spPr>
          <a:xfrm>
            <a:off x="7957961" y="3391438"/>
            <a:ext cx="5950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  <a:endParaRPr lang="vi-V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749F1C83-8909-423E-9835-B337A4DE1A8F}"/>
              </a:ext>
            </a:extLst>
          </p:cNvPr>
          <p:cNvCxnSpPr>
            <a:cxnSpLocks/>
            <a:stCxn id="10" idx="3"/>
            <a:endCxn id="14" idx="0"/>
          </p:cNvCxnSpPr>
          <p:nvPr/>
        </p:nvCxnSpPr>
        <p:spPr>
          <a:xfrm flipH="1">
            <a:off x="3202177" y="2959372"/>
            <a:ext cx="1543307" cy="43814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Đường nối Thẳng 20">
            <a:extLst>
              <a:ext uri="{FF2B5EF4-FFF2-40B4-BE49-F238E27FC236}">
                <a16:creationId xmlns:a16="http://schemas.microsoft.com/office/drawing/2014/main" id="{4FB62701-E3C6-43C9-AB06-6EF973EADDEE}"/>
              </a:ext>
            </a:extLst>
          </p:cNvPr>
          <p:cNvCxnSpPr>
            <a:cxnSpLocks/>
            <a:stCxn id="10" idx="4"/>
            <a:endCxn id="49" idx="0"/>
          </p:cNvCxnSpPr>
          <p:nvPr/>
        </p:nvCxnSpPr>
        <p:spPr>
          <a:xfrm>
            <a:off x="5737802" y="3095143"/>
            <a:ext cx="0" cy="27825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nối Thẳng 27">
            <a:extLst>
              <a:ext uri="{FF2B5EF4-FFF2-40B4-BE49-F238E27FC236}">
                <a16:creationId xmlns:a16="http://schemas.microsoft.com/office/drawing/2014/main" id="{E6AC2BA1-4E53-4300-82E0-6268E3A26194}"/>
              </a:ext>
            </a:extLst>
          </p:cNvPr>
          <p:cNvCxnSpPr>
            <a:stCxn id="10" idx="5"/>
            <a:endCxn id="50" idx="0"/>
          </p:cNvCxnSpPr>
          <p:nvPr/>
        </p:nvCxnSpPr>
        <p:spPr>
          <a:xfrm>
            <a:off x="6730120" y="2959372"/>
            <a:ext cx="1525359" cy="43206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Hình chữ nhật 31">
            <a:extLst>
              <a:ext uri="{FF2B5EF4-FFF2-40B4-BE49-F238E27FC236}">
                <a16:creationId xmlns:a16="http://schemas.microsoft.com/office/drawing/2014/main" id="{13E24279-CA81-4531-962B-7563A6CD1982}"/>
              </a:ext>
            </a:extLst>
          </p:cNvPr>
          <p:cNvSpPr/>
          <p:nvPr/>
        </p:nvSpPr>
        <p:spPr>
          <a:xfrm>
            <a:off x="2430523" y="4499706"/>
            <a:ext cx="1543307" cy="1901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solidFill>
                  <a:schemeClr val="tx1"/>
                </a:solidFill>
                <a:latin typeface="Montserrat" panose="02000505000000020004" pitchFamily="2" charset="0"/>
              </a:rPr>
              <a:t>The start event symbol signals the first step of a business process.</a:t>
            </a:r>
          </a:p>
          <a:p>
            <a:pPr algn="ctr"/>
            <a:endParaRPr lang="en-US" sz="1400" dirty="0">
              <a:latin typeface="Montserrat" panose="02000505000000020004" pitchFamily="2" charset="0"/>
            </a:endParaRPr>
          </a:p>
        </p:txBody>
      </p:sp>
      <p:sp>
        <p:nvSpPr>
          <p:cNvPr id="71" name="Hình chữ nhật 70">
            <a:extLst>
              <a:ext uri="{FF2B5EF4-FFF2-40B4-BE49-F238E27FC236}">
                <a16:creationId xmlns:a16="http://schemas.microsoft.com/office/drawing/2014/main" id="{296A8BCD-3501-4AA1-96C1-3E1CDD956B25}"/>
              </a:ext>
            </a:extLst>
          </p:cNvPr>
          <p:cNvSpPr/>
          <p:nvPr/>
        </p:nvSpPr>
        <p:spPr>
          <a:xfrm>
            <a:off x="4991667" y="4499707"/>
            <a:ext cx="1543307" cy="190109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>
                <a:solidFill>
                  <a:schemeClr val="tx1"/>
                </a:solidFill>
                <a:latin typeface="Montserrat" panose="02000505000000020004" pitchFamily="2" charset="0"/>
              </a:rPr>
              <a:t>The intermediate event symbol represents, any event that occurs between start and end events.</a:t>
            </a:r>
          </a:p>
          <a:p>
            <a:pPr algn="ctr"/>
            <a:endParaRPr lang="en-US" sz="1200" dirty="0">
              <a:latin typeface="+mj-lt"/>
            </a:endParaRPr>
          </a:p>
        </p:txBody>
      </p:sp>
      <p:sp>
        <p:nvSpPr>
          <p:cNvPr id="73" name="Hình chữ nhật 72">
            <a:extLst>
              <a:ext uri="{FF2B5EF4-FFF2-40B4-BE49-F238E27FC236}">
                <a16:creationId xmlns:a16="http://schemas.microsoft.com/office/drawing/2014/main" id="{C46EBC9D-0DC2-43C5-BC49-6C27229C7750}"/>
              </a:ext>
            </a:extLst>
          </p:cNvPr>
          <p:cNvSpPr/>
          <p:nvPr/>
        </p:nvSpPr>
        <p:spPr>
          <a:xfrm>
            <a:off x="7552811" y="4492726"/>
            <a:ext cx="1543307" cy="190109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>
                <a:solidFill>
                  <a:schemeClr val="tx1"/>
                </a:solidFill>
                <a:latin typeface="Montserrat" panose="02000505000000020004" pitchFamily="2" charset="0"/>
              </a:rPr>
              <a:t>The end event symbol signals, the final step in a business process.</a:t>
            </a:r>
            <a:endParaRPr lang="en-US" altLang="en-US" sz="440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ctr"/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02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 animBg="1"/>
      <p:bldP spid="14" grpId="0"/>
      <p:bldP spid="49" grpId="0"/>
      <p:bldP spid="50" grpId="0"/>
      <p:bldP spid="32" grpId="0" animBg="1"/>
      <p:bldP spid="71" grpId="0" animBg="1"/>
      <p:bldP spid="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pic>
        <p:nvPicPr>
          <p:cNvPr id="22" name="image22.png">
            <a:extLst>
              <a:ext uri="{FF2B5EF4-FFF2-40B4-BE49-F238E27FC236}">
                <a16:creationId xmlns:a16="http://schemas.microsoft.com/office/drawing/2014/main" id="{96290807-FD55-42E1-AB62-1BCA91694B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4580" y="2586365"/>
            <a:ext cx="7153520" cy="3954135"/>
          </a:xfrm>
          <a:prstGeom prst="rect">
            <a:avLst/>
          </a:prstGeom>
        </p:spPr>
      </p:pic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EE9A9270-B232-4DCF-BE05-59D723918C0D}"/>
              </a:ext>
            </a:extLst>
          </p:cNvPr>
          <p:cNvSpPr/>
          <p:nvPr/>
        </p:nvSpPr>
        <p:spPr>
          <a:xfrm>
            <a:off x="723900" y="2772871"/>
            <a:ext cx="176843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 event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670B303B-8A6A-43EC-B10E-9F38DF9EBE51}"/>
              </a:ext>
            </a:extLst>
          </p:cNvPr>
          <p:cNvSpPr/>
          <p:nvPr/>
        </p:nvSpPr>
        <p:spPr>
          <a:xfrm>
            <a:off x="886449" y="3400718"/>
            <a:ext cx="33329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 </a:t>
            </a:r>
            <a:endParaRPr lang="vi-V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Mũi tên: Hình V 3">
            <a:extLst>
              <a:ext uri="{FF2B5EF4-FFF2-40B4-BE49-F238E27FC236}">
                <a16:creationId xmlns:a16="http://schemas.microsoft.com/office/drawing/2014/main" id="{4C36757C-BCD0-4328-96FA-2B419BE110F9}"/>
              </a:ext>
            </a:extLst>
          </p:cNvPr>
          <p:cNvSpPr/>
          <p:nvPr/>
        </p:nvSpPr>
        <p:spPr>
          <a:xfrm>
            <a:off x="2971800" y="1092200"/>
            <a:ext cx="1600200" cy="546100"/>
          </a:xfrm>
          <a:prstGeom prst="chevron">
            <a:avLst/>
          </a:prstGeom>
          <a:solidFill>
            <a:srgbClr val="DBE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427606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946077E6-582B-4DD4-81E0-ABC7EA1B0134}"/>
              </a:ext>
            </a:extLst>
          </p:cNvPr>
          <p:cNvSpPr/>
          <p:nvPr/>
        </p:nvSpPr>
        <p:spPr>
          <a:xfrm>
            <a:off x="886449" y="4155310"/>
            <a:ext cx="3531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điều</a:t>
            </a:r>
            <a:endParaRPr lang="en-US" dirty="0"/>
          </a:p>
          <a:p>
            <a:pPr lvl="0"/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hoãn</a:t>
            </a:r>
            <a:endParaRPr lang="en-US" dirty="0"/>
          </a:p>
          <a:p>
            <a:pPr lvl="0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</a:t>
            </a: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EE9A9270-B232-4DCF-BE05-59D723918C0D}"/>
              </a:ext>
            </a:extLst>
          </p:cNvPr>
          <p:cNvSpPr/>
          <p:nvPr/>
        </p:nvSpPr>
        <p:spPr>
          <a:xfrm>
            <a:off x="723900" y="2746423"/>
            <a:ext cx="26516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Intermediate event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670B303B-8A6A-43EC-B10E-9F38DF9EBE51}"/>
              </a:ext>
            </a:extLst>
          </p:cNvPr>
          <p:cNvSpPr/>
          <p:nvPr/>
        </p:nvSpPr>
        <p:spPr>
          <a:xfrm>
            <a:off x="886449" y="3400718"/>
            <a:ext cx="31149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 err="1"/>
              <a:t>Xảy</a:t>
            </a:r>
            <a:r>
              <a:rPr lang="en-US" dirty="0"/>
              <a:t> ra </a:t>
            </a:r>
            <a:r>
              <a:rPr lang="en-US" dirty="0" err="1"/>
              <a:t>giữa</a:t>
            </a:r>
            <a:r>
              <a:rPr lang="en-US" dirty="0"/>
              <a:t> start event </a:t>
            </a:r>
            <a:r>
              <a:rPr lang="en-US" dirty="0" err="1"/>
              <a:t>và</a:t>
            </a:r>
            <a:endParaRPr lang="en-US" dirty="0"/>
          </a:p>
          <a:p>
            <a:pPr lvl="0"/>
            <a:r>
              <a:rPr lang="en-US" dirty="0"/>
              <a:t>end event.</a:t>
            </a:r>
          </a:p>
        </p:txBody>
      </p:sp>
      <p:pic>
        <p:nvPicPr>
          <p:cNvPr id="12" name="image23.png">
            <a:extLst>
              <a:ext uri="{FF2B5EF4-FFF2-40B4-BE49-F238E27FC236}">
                <a16:creationId xmlns:a16="http://schemas.microsoft.com/office/drawing/2014/main" id="{499189FE-1174-462B-B60F-444B5F829F9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8744" y="1325774"/>
            <a:ext cx="6616807" cy="2242259"/>
          </a:xfrm>
          <a:prstGeom prst="rect">
            <a:avLst/>
          </a:prstGeom>
        </p:spPr>
      </p:pic>
      <p:pic>
        <p:nvPicPr>
          <p:cNvPr id="13" name="image24.png">
            <a:extLst>
              <a:ext uri="{FF2B5EF4-FFF2-40B4-BE49-F238E27FC236}">
                <a16:creationId xmlns:a16="http://schemas.microsoft.com/office/drawing/2014/main" id="{BEBB7B12-850E-41A5-88EC-6A1C3EEA655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8744" y="3568035"/>
            <a:ext cx="6616807" cy="3186434"/>
          </a:xfrm>
          <a:prstGeom prst="rect">
            <a:avLst/>
          </a:prstGeom>
        </p:spPr>
      </p:pic>
      <p:sp>
        <p:nvSpPr>
          <p:cNvPr id="18" name="Mũi tên: Hình V 17">
            <a:extLst>
              <a:ext uri="{FF2B5EF4-FFF2-40B4-BE49-F238E27FC236}">
                <a16:creationId xmlns:a16="http://schemas.microsoft.com/office/drawing/2014/main" id="{E54194EE-D411-429E-89C3-744AF14B0C29}"/>
              </a:ext>
            </a:extLst>
          </p:cNvPr>
          <p:cNvSpPr/>
          <p:nvPr/>
        </p:nvSpPr>
        <p:spPr>
          <a:xfrm>
            <a:off x="2971800" y="1092200"/>
            <a:ext cx="1600200" cy="546100"/>
          </a:xfrm>
          <a:prstGeom prst="chevron">
            <a:avLst/>
          </a:prstGeom>
          <a:solidFill>
            <a:srgbClr val="DBE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437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5211" y="739911"/>
            <a:ext cx="33831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ko-KR" alt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CAFC84-4744-4178-95B5-AB423D30EFA8}"/>
              </a:ext>
            </a:extLst>
          </p:cNvPr>
          <p:cNvGrpSpPr/>
          <p:nvPr/>
        </p:nvGrpSpPr>
        <p:grpSpPr>
          <a:xfrm>
            <a:off x="843104" y="3368782"/>
            <a:ext cx="4726013" cy="1523495"/>
            <a:chOff x="5692278" y="3070393"/>
            <a:chExt cx="4726013" cy="1523495"/>
          </a:xfrm>
        </p:grpSpPr>
        <p:sp>
          <p:nvSpPr>
            <p:cNvPr id="8" name="TextBox 7"/>
            <p:cNvSpPr txBox="1"/>
            <p:nvPr/>
          </p:nvSpPr>
          <p:spPr>
            <a:xfrm>
              <a:off x="6770451" y="3578225"/>
              <a:ext cx="36478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Definition of BPMN?</a:t>
              </a:r>
            </a:p>
            <a:p>
              <a:r>
                <a:rPr lang="en-US" altLang="ko-KR" sz="1200" dirty="0">
                  <a:cs typeface="Arial" pitchFamily="34" charset="0"/>
                </a:rPr>
                <a:t>Why need BPMN?</a:t>
              </a:r>
            </a:p>
            <a:p>
              <a:r>
                <a:rPr lang="en-US" altLang="ko-KR" sz="1200" dirty="0">
                  <a:cs typeface="Arial" pitchFamily="34" charset="0"/>
                </a:rPr>
                <a:t>Benefits of BPMN</a:t>
              </a:r>
            </a:p>
            <a:p>
              <a:r>
                <a:rPr lang="en-US" altLang="ko-KR" sz="1200" dirty="0">
                  <a:cs typeface="Arial" pitchFamily="34" charset="0"/>
                </a:rPr>
                <a:t>History and Development of BPMN</a:t>
              </a:r>
            </a:p>
            <a:p>
              <a:r>
                <a:rPr lang="en-US" altLang="ko-KR" sz="1200" dirty="0">
                  <a:cs typeface="Arial" pitchFamily="34" charset="0"/>
                </a:rPr>
                <a:t>Types of Diagram BPMN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Introduction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01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C62BB4-E7CE-481F-853F-FDA59731498B}"/>
              </a:ext>
            </a:extLst>
          </p:cNvPr>
          <p:cNvGrpSpPr/>
          <p:nvPr/>
        </p:nvGrpSpPr>
        <p:grpSpPr>
          <a:xfrm>
            <a:off x="6687226" y="3368781"/>
            <a:ext cx="4726013" cy="1015663"/>
            <a:chOff x="5692278" y="3070393"/>
            <a:chExt cx="4726013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865D63-0537-4EFF-9BCC-9E0E0016CA01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Flow objects, Connecting objects, Swimlane, Artifacts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D842C6-31BE-495F-BE59-FAB5E8A2014D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Basic Symbols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5502A7-4347-4430-8DA7-2629A1C932A2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02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7DA1F4-A93A-4A6E-8D7B-86B1E3FD26ED}"/>
              </a:ext>
            </a:extLst>
          </p:cNvPr>
          <p:cNvGrpSpPr/>
          <p:nvPr/>
        </p:nvGrpSpPr>
        <p:grpSpPr>
          <a:xfrm>
            <a:off x="6687226" y="5017168"/>
            <a:ext cx="5708914" cy="1015663"/>
            <a:chOff x="5692278" y="3070393"/>
            <a:chExt cx="5708914" cy="10156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64B062-95E9-4460-8BDD-A8ECD228A425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Example</a:t>
              </a:r>
            </a:p>
            <a:p>
              <a:r>
                <a:rPr lang="en-US" altLang="ko-KR" sz="1200" dirty="0">
                  <a:cs typeface="Arial" pitchFamily="34" charset="0"/>
                </a:rPr>
                <a:t>Introduce BPMN Quick Guide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1E5D8-AA70-4D3C-88A5-3F7CDB0DC9A8}"/>
                </a:ext>
              </a:extLst>
            </p:cNvPr>
            <p:cNvSpPr txBox="1"/>
            <p:nvPr/>
          </p:nvSpPr>
          <p:spPr>
            <a:xfrm>
              <a:off x="6749707" y="3130644"/>
              <a:ext cx="4651485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Summary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8661E6-62F9-4315-A04D-01E8BF32249F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04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B9B78CDE-FC6F-433A-B3A7-33D27E21A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2" y="111211"/>
            <a:ext cx="2582187" cy="2240811"/>
          </a:xfrm>
          <a:prstGeom prst="rect">
            <a:avLst/>
          </a:prstGeom>
        </p:spPr>
      </p:pic>
      <p:grpSp>
        <p:nvGrpSpPr>
          <p:cNvPr id="20" name="Group 34">
            <a:extLst>
              <a:ext uri="{FF2B5EF4-FFF2-40B4-BE49-F238E27FC236}">
                <a16:creationId xmlns:a16="http://schemas.microsoft.com/office/drawing/2014/main" id="{59DE2CC7-B461-4773-B3AB-F28991357FCD}"/>
              </a:ext>
            </a:extLst>
          </p:cNvPr>
          <p:cNvGrpSpPr/>
          <p:nvPr/>
        </p:nvGrpSpPr>
        <p:grpSpPr>
          <a:xfrm>
            <a:off x="843104" y="5028515"/>
            <a:ext cx="5708914" cy="1154163"/>
            <a:chOff x="5692278" y="3070393"/>
            <a:chExt cx="5708914" cy="1154163"/>
          </a:xfrm>
        </p:grpSpPr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D4E1E9F6-21A7-42C8-891A-CBFC340C59C5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Principles of BPMN</a:t>
              </a:r>
            </a:p>
            <a:p>
              <a:r>
                <a:rPr lang="en-US" altLang="ko-KR" sz="1200" dirty="0">
                  <a:cs typeface="Arial" pitchFamily="34" charset="0"/>
                </a:rPr>
                <a:t>Experience in drawing BPMN</a:t>
              </a:r>
            </a:p>
            <a:p>
              <a:r>
                <a:rPr lang="en-US" altLang="ko-KR" sz="1200" dirty="0">
                  <a:cs typeface="Arial" pitchFamily="34" charset="0"/>
                </a:rPr>
                <a:t>Tools for drawing</a:t>
              </a:r>
            </a:p>
          </p:txBody>
        </p:sp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1E08A83B-A1E1-4F49-8A3C-D395D1104A01}"/>
                </a:ext>
              </a:extLst>
            </p:cNvPr>
            <p:cNvSpPr txBox="1"/>
            <p:nvPr/>
          </p:nvSpPr>
          <p:spPr>
            <a:xfrm>
              <a:off x="6749707" y="3130644"/>
              <a:ext cx="4651485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Principles &amp; Experience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24" name="TextBox 37">
              <a:extLst>
                <a:ext uri="{FF2B5EF4-FFF2-40B4-BE49-F238E27FC236}">
                  <a16:creationId xmlns:a16="http://schemas.microsoft.com/office/drawing/2014/main" id="{85A33ECA-55EC-4A39-AD84-39425895F9B8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03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EE9A9270-B232-4DCF-BE05-59D723918C0D}"/>
              </a:ext>
            </a:extLst>
          </p:cNvPr>
          <p:cNvSpPr/>
          <p:nvPr/>
        </p:nvSpPr>
        <p:spPr>
          <a:xfrm>
            <a:off x="723900" y="2248855"/>
            <a:ext cx="26516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Intermediate event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7CAF6A3-1F04-4D97-8961-E3DB6958F916}"/>
              </a:ext>
            </a:extLst>
          </p:cNvPr>
          <p:cNvSpPr/>
          <p:nvPr/>
        </p:nvSpPr>
        <p:spPr>
          <a:xfrm>
            <a:off x="1976808" y="3125396"/>
            <a:ext cx="19143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u="sng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 Flow</a:t>
            </a:r>
            <a:endParaRPr lang="vi-VN" sz="2400" b="0" u="sng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DB029D8-12C1-43D5-BD75-2B9B3741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3800186"/>
            <a:ext cx="4743450" cy="1600200"/>
          </a:xfrm>
          <a:prstGeom prst="rect">
            <a:avLst/>
          </a:prstGeom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6D5A4967-05DA-4D18-A278-74759D1E69C8}"/>
              </a:ext>
            </a:extLst>
          </p:cNvPr>
          <p:cNvSpPr/>
          <p:nvPr/>
        </p:nvSpPr>
        <p:spPr>
          <a:xfrm>
            <a:off x="7105261" y="3125396"/>
            <a:ext cx="31454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u="sng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Attached to Boundary</a:t>
            </a:r>
            <a:endParaRPr lang="vi-VN" sz="2400" b="0" u="sng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E1DA03A-0840-4EB3-A524-4DCE342D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53" y="3706469"/>
            <a:ext cx="3667125" cy="3048000"/>
          </a:xfrm>
          <a:prstGeom prst="rect">
            <a:avLst/>
          </a:prstGeom>
        </p:spPr>
      </p:pic>
      <p:sp>
        <p:nvSpPr>
          <p:cNvPr id="13" name="Mũi tên: Hình V 12">
            <a:extLst>
              <a:ext uri="{FF2B5EF4-FFF2-40B4-BE49-F238E27FC236}">
                <a16:creationId xmlns:a16="http://schemas.microsoft.com/office/drawing/2014/main" id="{AAB7141B-2FB5-4D0A-A43E-93A3AADA1D40}"/>
              </a:ext>
            </a:extLst>
          </p:cNvPr>
          <p:cNvSpPr/>
          <p:nvPr/>
        </p:nvSpPr>
        <p:spPr>
          <a:xfrm>
            <a:off x="2971800" y="1092200"/>
            <a:ext cx="1600200" cy="546100"/>
          </a:xfrm>
          <a:prstGeom prst="chevron">
            <a:avLst/>
          </a:prstGeom>
          <a:solidFill>
            <a:srgbClr val="DBE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904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EE9A9270-B232-4DCF-BE05-59D723918C0D}"/>
              </a:ext>
            </a:extLst>
          </p:cNvPr>
          <p:cNvSpPr/>
          <p:nvPr/>
        </p:nvSpPr>
        <p:spPr>
          <a:xfrm>
            <a:off x="788106" y="2746423"/>
            <a:ext cx="16850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 event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670B303B-8A6A-43EC-B10E-9F38DF9EBE51}"/>
              </a:ext>
            </a:extLst>
          </p:cNvPr>
          <p:cNvSpPr/>
          <p:nvPr/>
        </p:nvSpPr>
        <p:spPr>
          <a:xfrm>
            <a:off x="1187777" y="3241509"/>
            <a:ext cx="42178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pic>
        <p:nvPicPr>
          <p:cNvPr id="14" name="image25.png">
            <a:extLst>
              <a:ext uri="{FF2B5EF4-FFF2-40B4-BE49-F238E27FC236}">
                <a16:creationId xmlns:a16="http://schemas.microsoft.com/office/drawing/2014/main" id="{E743A30E-340F-47EF-9BFE-F308D89CC8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9968" y="2522427"/>
            <a:ext cx="5793926" cy="2333777"/>
          </a:xfrm>
          <a:prstGeom prst="rect">
            <a:avLst/>
          </a:prstGeom>
        </p:spPr>
      </p:pic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19439B23-3110-41AC-8D7F-06E3D17798E7}"/>
              </a:ext>
            </a:extLst>
          </p:cNvPr>
          <p:cNvSpPr/>
          <p:nvPr/>
        </p:nvSpPr>
        <p:spPr>
          <a:xfrm>
            <a:off x="2971800" y="1092200"/>
            <a:ext cx="1600200" cy="546100"/>
          </a:xfrm>
          <a:prstGeom prst="chevron">
            <a:avLst/>
          </a:prstGeom>
          <a:solidFill>
            <a:srgbClr val="DBE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5661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09D35527-F36C-4FB1-A082-F1932F385B4D}"/>
              </a:ext>
            </a:extLst>
          </p:cNvPr>
          <p:cNvSpPr/>
          <p:nvPr/>
        </p:nvSpPr>
        <p:spPr>
          <a:xfrm>
            <a:off x="763502" y="2856826"/>
            <a:ext cx="44165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 of Events and their Markers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Phóng to Trang chiếu 6">
                <a:extLst>
                  <a:ext uri="{FF2B5EF4-FFF2-40B4-BE49-F238E27FC236}">
                    <a16:creationId xmlns:a16="http://schemas.microsoft.com/office/drawing/2014/main" id="{08F8F3DA-A354-4845-B5CD-D95311D9A7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7835282"/>
                  </p:ext>
                </p:extLst>
              </p:nvPr>
            </p:nvGraphicFramePr>
            <p:xfrm>
              <a:off x="5537200" y="886866"/>
              <a:ext cx="4865171" cy="3350522"/>
            </p:xfrm>
            <a:graphic>
              <a:graphicData uri="http://schemas.microsoft.com/office/powerpoint/2016/slidezoom">
                <pslz:sldZm>
                  <pslz:sldZmObj sldId="350" cId="229673487">
                    <pslz:zmPr id="{59A3B846-18E6-47D5-A925-C3508EC47B5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65171" cy="33505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Phóng to Trang chiếu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F8F3DA-A354-4845-B5CD-D95311D9A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7200" y="886866"/>
                <a:ext cx="4865171" cy="33505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Phóng to Trang chiếu 12">
                <a:extLst>
                  <a:ext uri="{FF2B5EF4-FFF2-40B4-BE49-F238E27FC236}">
                    <a16:creationId xmlns:a16="http://schemas.microsoft.com/office/drawing/2014/main" id="{0865B2AC-FCE1-4BC7-8C37-245EC339F3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4729283"/>
                  </p:ext>
                </p:extLst>
              </p:nvPr>
            </p:nvGraphicFramePr>
            <p:xfrm>
              <a:off x="5537200" y="4254500"/>
              <a:ext cx="4865170" cy="2560688"/>
            </p:xfrm>
            <a:graphic>
              <a:graphicData uri="http://schemas.microsoft.com/office/powerpoint/2016/slidezoom">
                <pslz:sldZm>
                  <pslz:sldZmObj sldId="351" cId="859446137">
                    <pslz:zmPr id="{0DB444E5-D146-486B-9813-E1ED1EB8F78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65170" cy="25606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Phóng to Trang chiếu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865B2AC-FCE1-4BC7-8C37-245EC339F3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7200" y="4254500"/>
                <a:ext cx="4865170" cy="25606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2" name="Mũi tên: Hình V 21">
            <a:extLst>
              <a:ext uri="{FF2B5EF4-FFF2-40B4-BE49-F238E27FC236}">
                <a16:creationId xmlns:a16="http://schemas.microsoft.com/office/drawing/2014/main" id="{EDA78EC9-0513-44C5-A3FD-9C2CE6554095}"/>
              </a:ext>
            </a:extLst>
          </p:cNvPr>
          <p:cNvSpPr/>
          <p:nvPr/>
        </p:nvSpPr>
        <p:spPr>
          <a:xfrm>
            <a:off x="2971800" y="1092200"/>
            <a:ext cx="1600200" cy="546100"/>
          </a:xfrm>
          <a:prstGeom prst="chevron">
            <a:avLst/>
          </a:prstGeom>
          <a:solidFill>
            <a:srgbClr val="DBE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3781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EA9362CE-58EE-45AD-932E-E96D7F5E5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300" y="25400"/>
            <a:ext cx="12560300" cy="122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3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9141E7D6-3ACB-409E-8CA1-664B89C34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300" y="-8790039"/>
            <a:ext cx="12560300" cy="156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D69B708E-84AE-4604-9DE1-5A5F267D2BE0}"/>
              </a:ext>
            </a:extLst>
          </p:cNvPr>
          <p:cNvSpPr/>
          <p:nvPr/>
        </p:nvSpPr>
        <p:spPr>
          <a:xfrm>
            <a:off x="866062" y="2036924"/>
            <a:ext cx="15295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Mũi tên: Hình V 9">
            <a:extLst>
              <a:ext uri="{FF2B5EF4-FFF2-40B4-BE49-F238E27FC236}">
                <a16:creationId xmlns:a16="http://schemas.microsoft.com/office/drawing/2014/main" id="{FD338493-7A8E-400C-817D-23D591EDE790}"/>
              </a:ext>
            </a:extLst>
          </p:cNvPr>
          <p:cNvSpPr/>
          <p:nvPr/>
        </p:nvSpPr>
        <p:spPr>
          <a:xfrm>
            <a:off x="2971800" y="1092200"/>
            <a:ext cx="1600200" cy="546100"/>
          </a:xfrm>
          <a:prstGeom prst="chevron">
            <a:avLst/>
          </a:prstGeom>
          <a:solidFill>
            <a:srgbClr val="DBE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Events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4F43056-1B4B-4456-9373-D7D479C2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60" y="2603788"/>
            <a:ext cx="9354065" cy="31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2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22DEF894-4947-4ECE-A063-B7A83CB0976A}"/>
              </a:ext>
            </a:extLst>
          </p:cNvPr>
          <p:cNvSpPr/>
          <p:nvPr/>
        </p:nvSpPr>
        <p:spPr>
          <a:xfrm>
            <a:off x="4841159" y="3494298"/>
            <a:ext cx="2503582" cy="11620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2F5FDE4F-AFB6-46A0-93FA-9C726A9CBAD5}"/>
              </a:ext>
            </a:extLst>
          </p:cNvPr>
          <p:cNvSpPr/>
          <p:nvPr/>
        </p:nvSpPr>
        <p:spPr>
          <a:xfrm>
            <a:off x="4897380" y="3690990"/>
            <a:ext cx="24112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Activities</a:t>
            </a:r>
            <a:endParaRPr lang="vi-VN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Phóng to Trang chiếu 9">
                <a:extLst>
                  <a:ext uri="{FF2B5EF4-FFF2-40B4-BE49-F238E27FC236}">
                    <a16:creationId xmlns:a16="http://schemas.microsoft.com/office/drawing/2014/main" id="{F639A774-D00C-4B9D-BC03-37DF62AADA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8673487"/>
                  </p:ext>
                </p:extLst>
              </p:nvPr>
            </p:nvGraphicFramePr>
            <p:xfrm rot="10800000" flipH="1">
              <a:off x="6004475" y="4552221"/>
              <a:ext cx="185108" cy="104123"/>
            </p:xfrm>
            <a:graphic>
              <a:graphicData uri="http://schemas.microsoft.com/office/powerpoint/2016/slidezoom">
                <pslz:sldZm>
                  <pslz:sldZmObj sldId="346" cId="2182088804">
                    <pslz:zmPr id="{7703E7D8-2BAE-4989-873B-F3A3365165A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0800000" flipH="1">
                          <a:off x="0" y="0"/>
                          <a:ext cx="185108" cy="1041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Phóng to Trang chiếu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639A774-D00C-4B9D-BC03-37DF62AADA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 flipH="1">
                <a:off x="6004475" y="4552221"/>
                <a:ext cx="185108" cy="1041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142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3418565D-F370-48AB-B46E-DC79F6EE9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77725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Activities</a:t>
            </a:r>
          </a:p>
        </p:txBody>
      </p:sp>
      <p:sp>
        <p:nvSpPr>
          <p:cNvPr id="3" name="Dấu ngoặc vuông Kép 2">
            <a:extLst>
              <a:ext uri="{FF2B5EF4-FFF2-40B4-BE49-F238E27FC236}">
                <a16:creationId xmlns:a16="http://schemas.microsoft.com/office/drawing/2014/main" id="{12E55395-FA67-4D4A-AC14-78C50B0431C1}"/>
              </a:ext>
            </a:extLst>
          </p:cNvPr>
          <p:cNvSpPr/>
          <p:nvPr/>
        </p:nvSpPr>
        <p:spPr>
          <a:xfrm>
            <a:off x="2582562" y="1884404"/>
            <a:ext cx="7117492" cy="3416320"/>
          </a:xfrm>
          <a:prstGeom prst="bracketPair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4EF9A4C5-5B6A-4DD8-9D5A-E3411395804D}"/>
              </a:ext>
            </a:extLst>
          </p:cNvPr>
          <p:cNvSpPr/>
          <p:nvPr/>
        </p:nvSpPr>
        <p:spPr>
          <a:xfrm>
            <a:off x="3099485" y="1884404"/>
            <a:ext cx="599302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Dùng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m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ô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tả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công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việc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,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hoạt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động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quy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trình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trong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kinh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doanh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.</a:t>
            </a:r>
            <a:endParaRPr lang="vi-V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Mongolian Baiti" panose="03000500000000000000" pitchFamily="66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Phóng to Trang chiếu 5">
                <a:extLst>
                  <a:ext uri="{FF2B5EF4-FFF2-40B4-BE49-F238E27FC236}">
                    <a16:creationId xmlns:a16="http://schemas.microsoft.com/office/drawing/2014/main" id="{D57B4B43-07E0-4581-9D2E-23CBC06F6F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5808293"/>
                  </p:ext>
                </p:extLst>
              </p:nvPr>
            </p:nvGraphicFramePr>
            <p:xfrm rot="10800000">
              <a:off x="6096000" y="3652838"/>
              <a:ext cx="132430" cy="74492"/>
            </p:xfrm>
            <a:graphic>
              <a:graphicData uri="http://schemas.microsoft.com/office/powerpoint/2016/slidezoom">
                <pslz:sldZm>
                  <pslz:sldZmObj sldId="347" cId="224862414">
                    <pslz:zmPr id="{84C967C8-4E8A-478A-9341-64053982C44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0800000">
                          <a:off x="0" y="0"/>
                          <a:ext cx="132430" cy="744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Phóng to Trang chiếu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57B4B43-07E0-4581-9D2E-23CBC06F6F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6096000" y="3652838"/>
                <a:ext cx="132430" cy="744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08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28" name="Snip Single Corner Rectangle 1">
            <a:extLst>
              <a:ext uri="{FF2B5EF4-FFF2-40B4-BE49-F238E27FC236}">
                <a16:creationId xmlns:a16="http://schemas.microsoft.com/office/drawing/2014/main" id="{B3B6340E-0CCB-4905-B3D1-383DCE72B844}"/>
              </a:ext>
            </a:extLst>
          </p:cNvPr>
          <p:cNvSpPr/>
          <p:nvPr/>
        </p:nvSpPr>
        <p:spPr>
          <a:xfrm>
            <a:off x="847264" y="2036091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nip Single Corner Rectangle 2">
            <a:extLst>
              <a:ext uri="{FF2B5EF4-FFF2-40B4-BE49-F238E27FC236}">
                <a16:creationId xmlns:a16="http://schemas.microsoft.com/office/drawing/2014/main" id="{FC554A39-712C-4C45-9DFC-E6D5B386D699}"/>
              </a:ext>
            </a:extLst>
          </p:cNvPr>
          <p:cNvSpPr/>
          <p:nvPr/>
        </p:nvSpPr>
        <p:spPr>
          <a:xfrm flipH="1">
            <a:off x="6375624" y="2036091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Snip Single Corner Rectangle 3">
            <a:extLst>
              <a:ext uri="{FF2B5EF4-FFF2-40B4-BE49-F238E27FC236}">
                <a16:creationId xmlns:a16="http://schemas.microsoft.com/office/drawing/2014/main" id="{BE107798-3E35-4103-892C-FA4A4E329D91}"/>
              </a:ext>
            </a:extLst>
          </p:cNvPr>
          <p:cNvSpPr/>
          <p:nvPr/>
        </p:nvSpPr>
        <p:spPr>
          <a:xfrm flipV="1">
            <a:off x="847264" y="4186832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Snip Single Corner Rectangle 4">
            <a:extLst>
              <a:ext uri="{FF2B5EF4-FFF2-40B4-BE49-F238E27FC236}">
                <a16:creationId xmlns:a16="http://schemas.microsoft.com/office/drawing/2014/main" id="{FA73CBDE-103F-4F87-B13A-2CF78B7C8E00}"/>
              </a:ext>
            </a:extLst>
          </p:cNvPr>
          <p:cNvSpPr/>
          <p:nvPr/>
        </p:nvSpPr>
        <p:spPr>
          <a:xfrm flipH="1" flipV="1">
            <a:off x="6375624" y="4186832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12E9A64E-4939-4D65-B9B9-D22B5F1B1B5B}"/>
              </a:ext>
            </a:extLst>
          </p:cNvPr>
          <p:cNvSpPr txBox="1"/>
          <p:nvPr/>
        </p:nvSpPr>
        <p:spPr>
          <a:xfrm>
            <a:off x="5016127" y="177699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P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B7ED705D-850F-4B79-AB9D-0D16F9C1B1DD}"/>
              </a:ext>
            </a:extLst>
          </p:cNvPr>
          <p:cNvSpPr txBox="1"/>
          <p:nvPr/>
        </p:nvSpPr>
        <p:spPr>
          <a:xfrm>
            <a:off x="5964895" y="177489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K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0513BB98-AE56-4BA5-857C-28535283A0F3}"/>
              </a:ext>
            </a:extLst>
          </p:cNvPr>
          <p:cNvSpPr txBox="1"/>
          <p:nvPr/>
        </p:nvSpPr>
        <p:spPr>
          <a:xfrm>
            <a:off x="5006700" y="532260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K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4C666719-3483-4FD8-AAA0-E54278F43980}"/>
              </a:ext>
            </a:extLst>
          </p:cNvPr>
          <p:cNvSpPr txBox="1"/>
          <p:nvPr/>
        </p:nvSpPr>
        <p:spPr>
          <a:xfrm>
            <a:off x="5980928" y="532260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FA026D27-307A-4F5F-AB74-2753806981E6}"/>
              </a:ext>
            </a:extLst>
          </p:cNvPr>
          <p:cNvSpPr/>
          <p:nvPr/>
        </p:nvSpPr>
        <p:spPr>
          <a:xfrm>
            <a:off x="4425460" y="501493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EF8D6D72-0463-4141-9C3B-0CAFC4F4AA46}"/>
              </a:ext>
            </a:extLst>
          </p:cNvPr>
          <p:cNvSpPr/>
          <p:nvPr/>
        </p:nvSpPr>
        <p:spPr>
          <a:xfrm>
            <a:off x="6978704" y="2695537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Oval 21">
            <a:extLst>
              <a:ext uri="{FF2B5EF4-FFF2-40B4-BE49-F238E27FC236}">
                <a16:creationId xmlns:a16="http://schemas.microsoft.com/office/drawing/2014/main" id="{ED92BB40-A2CA-4387-B67F-D0D86B336472}"/>
              </a:ext>
            </a:extLst>
          </p:cNvPr>
          <p:cNvSpPr>
            <a:spLocks noChangeAspect="1"/>
          </p:cNvSpPr>
          <p:nvPr/>
        </p:nvSpPr>
        <p:spPr>
          <a:xfrm>
            <a:off x="4380902" y="269553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008C46E4-128B-4B59-9474-DA3657360141}"/>
              </a:ext>
            </a:extLst>
          </p:cNvPr>
          <p:cNvSpPr/>
          <p:nvPr/>
        </p:nvSpPr>
        <p:spPr>
          <a:xfrm rot="2700000">
            <a:off x="7130348" y="4902070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7" name="Hình ảnh 56">
            <a:extLst>
              <a:ext uri="{FF2B5EF4-FFF2-40B4-BE49-F238E27FC236}">
                <a16:creationId xmlns:a16="http://schemas.microsoft.com/office/drawing/2014/main" id="{A8512AE5-AFFD-40D9-A96A-1A078EB9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95" y="2282725"/>
            <a:ext cx="1393915" cy="1313091"/>
          </a:xfrm>
          <a:prstGeom prst="rect">
            <a:avLst/>
          </a:prstGeom>
        </p:spPr>
      </p:pic>
      <p:pic>
        <p:nvPicPr>
          <p:cNvPr id="58" name="Hình ảnh 57">
            <a:extLst>
              <a:ext uri="{FF2B5EF4-FFF2-40B4-BE49-F238E27FC236}">
                <a16:creationId xmlns:a16="http://schemas.microsoft.com/office/drawing/2014/main" id="{B3589540-B561-44B8-8C8E-A977C983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7" y="4354089"/>
            <a:ext cx="1589495" cy="1406816"/>
          </a:xfrm>
          <a:prstGeom prst="rect">
            <a:avLst/>
          </a:prstGeom>
        </p:spPr>
      </p:pic>
      <p:pic>
        <p:nvPicPr>
          <p:cNvPr id="59" name="Hình ảnh 58">
            <a:extLst>
              <a:ext uri="{FF2B5EF4-FFF2-40B4-BE49-F238E27FC236}">
                <a16:creationId xmlns:a16="http://schemas.microsoft.com/office/drawing/2014/main" id="{AD5488B3-9990-4A90-A348-B760443C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995" y="2207753"/>
            <a:ext cx="1714879" cy="1388063"/>
          </a:xfrm>
          <a:prstGeom prst="rect">
            <a:avLst/>
          </a:prstGeom>
        </p:spPr>
      </p:pic>
      <p:pic>
        <p:nvPicPr>
          <p:cNvPr id="56" name="Hình ảnh 55">
            <a:extLst>
              <a:ext uri="{FF2B5EF4-FFF2-40B4-BE49-F238E27FC236}">
                <a16:creationId xmlns:a16="http://schemas.microsoft.com/office/drawing/2014/main" id="{EDA28621-53FC-4556-A31E-6319634C3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995" y="4467186"/>
            <a:ext cx="1721595" cy="1347291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060072A-ABA6-4361-B5C5-DB02367E838F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vi-V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C2694F86-C519-40BB-B78A-617AF51BF8F4}"/>
              </a:ext>
            </a:extLst>
          </p:cNvPr>
          <p:cNvSpPr/>
          <p:nvPr/>
        </p:nvSpPr>
        <p:spPr>
          <a:xfrm>
            <a:off x="4841159" y="3494298"/>
            <a:ext cx="2503582" cy="11620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66F93807-B4F6-4A57-9015-626A568BC4C5}"/>
              </a:ext>
            </a:extLst>
          </p:cNvPr>
          <p:cNvSpPr/>
          <p:nvPr/>
        </p:nvSpPr>
        <p:spPr>
          <a:xfrm>
            <a:off x="4897380" y="3690990"/>
            <a:ext cx="24112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Activities</a:t>
            </a:r>
            <a:endParaRPr lang="vi-VN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262B4809-F0C8-466C-AC6E-7F56F89B40A8}"/>
              </a:ext>
            </a:extLst>
          </p:cNvPr>
          <p:cNvSpPr/>
          <p:nvPr/>
        </p:nvSpPr>
        <p:spPr>
          <a:xfrm>
            <a:off x="2561829" y="2279130"/>
            <a:ext cx="173421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tả</a:t>
            </a:r>
            <a:r>
              <a:rPr lang="en-US" sz="1600" dirty="0"/>
              <a:t> 1 </a:t>
            </a:r>
            <a:r>
              <a:rPr lang="en-US" sz="1600" dirty="0" err="1"/>
              <a:t>hành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chia </a:t>
            </a:r>
            <a:r>
              <a:rPr lang="en-US" sz="1600" dirty="0" err="1"/>
              <a:t>nhỏ</a:t>
            </a:r>
            <a:r>
              <a:rPr lang="en-US" sz="1600" dirty="0"/>
              <a:t> (chi </a:t>
            </a:r>
            <a:r>
              <a:rPr lang="en-US" sz="1600" dirty="0" err="1"/>
              <a:t>tiết</a:t>
            </a:r>
            <a:r>
              <a:rPr lang="en-US" sz="1600" dirty="0"/>
              <a:t>) </a:t>
            </a:r>
            <a:r>
              <a:rPr lang="en-US" sz="1600" dirty="0" err="1"/>
              <a:t>hơn</a:t>
            </a:r>
            <a:r>
              <a:rPr lang="en-US" sz="1600" dirty="0"/>
              <a:t>.</a:t>
            </a:r>
            <a:endParaRPr lang="vi-V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Phóng to Trang chiếu 7">
                <a:extLst>
                  <a:ext uri="{FF2B5EF4-FFF2-40B4-BE49-F238E27FC236}">
                    <a16:creationId xmlns:a16="http://schemas.microsoft.com/office/drawing/2014/main" id="{C8F8E2EC-9DA4-4C6B-AFC4-257A55251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6639206"/>
                  </p:ext>
                </p:extLst>
              </p:nvPr>
            </p:nvGraphicFramePr>
            <p:xfrm>
              <a:off x="3922887" y="3362398"/>
              <a:ext cx="234488" cy="131900"/>
            </p:xfrm>
            <a:graphic>
              <a:graphicData uri="http://schemas.microsoft.com/office/powerpoint/2016/slidezoom">
                <pslz:sldZm>
                  <pslz:sldZmObj sldId="352" cId="948734709">
                    <pslz:zmPr id="{EECE6F72-8B58-4292-9829-E815EEC04FDF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488" cy="131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Phóng to Trang chiếu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8F8E2EC-9DA4-4C6B-AFC4-257A552513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2887" y="3362398"/>
                <a:ext cx="234488" cy="131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6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66968" y="1664831"/>
            <a:ext cx="18726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endParaRPr lang="vi-V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4D04AD9-84E8-4510-B7F4-5B613B46E8BD}"/>
              </a:ext>
            </a:extLst>
          </p:cNvPr>
          <p:cNvSpPr/>
          <p:nvPr/>
        </p:nvSpPr>
        <p:spPr>
          <a:xfrm>
            <a:off x="4915815" y="1870169"/>
            <a:ext cx="237436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Tasks</a:t>
            </a:r>
            <a:endParaRPr lang="vi-VN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BF648BE-01F4-44B8-83B4-C870D65E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4" y="3078682"/>
            <a:ext cx="1275589" cy="727489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9DE95C3-7D2A-4FDA-94E5-09C41C13F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5" y="3090569"/>
            <a:ext cx="1348551" cy="727489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E9A59A5-7AFC-4E93-B99B-F6E1E744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47" y="3102667"/>
            <a:ext cx="1348549" cy="72748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BA5AD60B-D041-495F-9B01-107A131E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516" y="3088947"/>
            <a:ext cx="1399986" cy="727489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3DD2BC34-5F53-4C38-B753-0BACF1B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095" y="3102666"/>
            <a:ext cx="1318860" cy="712149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2283D09D-9D70-490F-AB9D-1B0CC8311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242" y="3102667"/>
            <a:ext cx="1275589" cy="71539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B7FEF9B4-4D9E-4943-BE95-3374C01E6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968" y="3090569"/>
            <a:ext cx="1275589" cy="724247"/>
          </a:xfrm>
          <a:prstGeom prst="rect">
            <a:avLst/>
          </a:prstGeom>
        </p:spPr>
      </p:pic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BB6347D9-71BC-4256-B02F-7B044CE90A33}"/>
              </a:ext>
            </a:extLst>
          </p:cNvPr>
          <p:cNvSpPr/>
          <p:nvPr/>
        </p:nvSpPr>
        <p:spPr>
          <a:xfrm>
            <a:off x="634432" y="2756261"/>
            <a:ext cx="13051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AA703EDF-1FEF-4613-B305-5CBA63C799B7}"/>
              </a:ext>
            </a:extLst>
          </p:cNvPr>
          <p:cNvSpPr/>
          <p:nvPr/>
        </p:nvSpPr>
        <p:spPr>
          <a:xfrm>
            <a:off x="2385711" y="2756260"/>
            <a:ext cx="10658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87A88E49-8EDE-442A-9823-C6DA2C176A6A}"/>
              </a:ext>
            </a:extLst>
          </p:cNvPr>
          <p:cNvSpPr/>
          <p:nvPr/>
        </p:nvSpPr>
        <p:spPr>
          <a:xfrm>
            <a:off x="5479014" y="2751140"/>
            <a:ext cx="12570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A9A4E9E-7B3D-4E01-BAD3-BEA878F92AB0}"/>
              </a:ext>
            </a:extLst>
          </p:cNvPr>
          <p:cNvSpPr/>
          <p:nvPr/>
        </p:nvSpPr>
        <p:spPr>
          <a:xfrm>
            <a:off x="7210665" y="2753636"/>
            <a:ext cx="10273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665F1BF-2BFA-401F-B65F-D4D744769E35}"/>
              </a:ext>
            </a:extLst>
          </p:cNvPr>
          <p:cNvSpPr/>
          <p:nvPr/>
        </p:nvSpPr>
        <p:spPr>
          <a:xfrm>
            <a:off x="3876016" y="2751140"/>
            <a:ext cx="12661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FD8C7728-F7CA-4C4F-B838-9CB7009DDAA1}"/>
              </a:ext>
            </a:extLst>
          </p:cNvPr>
          <p:cNvSpPr/>
          <p:nvPr/>
        </p:nvSpPr>
        <p:spPr>
          <a:xfrm>
            <a:off x="8758068" y="2753635"/>
            <a:ext cx="11363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DE1D3E77-BEA7-4FF0-9C2D-FDF381598B1F}"/>
              </a:ext>
            </a:extLst>
          </p:cNvPr>
          <p:cNvSpPr/>
          <p:nvPr/>
        </p:nvSpPr>
        <p:spPr>
          <a:xfrm>
            <a:off x="9993068" y="2753634"/>
            <a:ext cx="18608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Rule Task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Đường kết nối Mũi tên Thẳng 63">
            <a:extLst>
              <a:ext uri="{FF2B5EF4-FFF2-40B4-BE49-F238E27FC236}">
                <a16:creationId xmlns:a16="http://schemas.microsoft.com/office/drawing/2014/main" id="{44A3E49E-DC7E-48FB-9E20-1E610E0581ED}"/>
              </a:ext>
            </a:extLst>
          </p:cNvPr>
          <p:cNvCxnSpPr>
            <a:stCxn id="5" idx="1"/>
            <a:endCxn id="24" idx="0"/>
          </p:cNvCxnSpPr>
          <p:nvPr/>
        </p:nvCxnSpPr>
        <p:spPr>
          <a:xfrm flipH="1">
            <a:off x="1287015" y="2131779"/>
            <a:ext cx="3628800" cy="624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FB5A69D4-168C-4689-BBD1-B42298A1C07F}"/>
              </a:ext>
            </a:extLst>
          </p:cNvPr>
          <p:cNvCxnSpPr>
            <a:stCxn id="5" idx="1"/>
            <a:endCxn id="26" idx="0"/>
          </p:cNvCxnSpPr>
          <p:nvPr/>
        </p:nvCxnSpPr>
        <p:spPr>
          <a:xfrm flipH="1">
            <a:off x="2918614" y="2131779"/>
            <a:ext cx="1997201" cy="6244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Đường kết nối Mũi tên Thẳng 67">
            <a:extLst>
              <a:ext uri="{FF2B5EF4-FFF2-40B4-BE49-F238E27FC236}">
                <a16:creationId xmlns:a16="http://schemas.microsoft.com/office/drawing/2014/main" id="{06F520F8-C7C9-4FF2-847C-A0BAB4DD6601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>
            <a:off x="6102999" y="2393389"/>
            <a:ext cx="455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29647307-D346-45B5-8BAE-8D2B1382A26C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4509106" y="2393389"/>
            <a:ext cx="159389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B428342D-C203-42B7-810C-F5827A975849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>
            <a:off x="6102999" y="2393389"/>
            <a:ext cx="1621333" cy="360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B99DEB9D-24FA-4D70-9F31-86AC6A070B09}"/>
              </a:ext>
            </a:extLst>
          </p:cNvPr>
          <p:cNvCxnSpPr>
            <a:cxnSpLocks/>
            <a:stCxn id="5" idx="3"/>
            <a:endCxn id="30" idx="0"/>
          </p:cNvCxnSpPr>
          <p:nvPr/>
        </p:nvCxnSpPr>
        <p:spPr>
          <a:xfrm>
            <a:off x="7290183" y="2131779"/>
            <a:ext cx="2036054" cy="6218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02940983-E452-4CBA-A1FF-FF631B75D7B1}"/>
              </a:ext>
            </a:extLst>
          </p:cNvPr>
          <p:cNvCxnSpPr>
            <a:cxnSpLocks/>
            <a:stCxn id="5" idx="3"/>
            <a:endCxn id="31" idx="0"/>
          </p:cNvCxnSpPr>
          <p:nvPr/>
        </p:nvCxnSpPr>
        <p:spPr>
          <a:xfrm>
            <a:off x="7290183" y="2131779"/>
            <a:ext cx="3633332" cy="621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Hình chữ nhật 93">
            <a:extLst>
              <a:ext uri="{FF2B5EF4-FFF2-40B4-BE49-F238E27FC236}">
                <a16:creationId xmlns:a16="http://schemas.microsoft.com/office/drawing/2014/main" id="{36421DA9-AD2F-41FA-A132-EEEF9FE5F122}"/>
              </a:ext>
            </a:extLst>
          </p:cNvPr>
          <p:cNvSpPr/>
          <p:nvPr/>
        </p:nvSpPr>
        <p:spPr>
          <a:xfrm>
            <a:off x="647132" y="3985287"/>
            <a:ext cx="11118355" cy="27267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ưu đồ: Trích xuất 94">
            <a:extLst>
              <a:ext uri="{FF2B5EF4-FFF2-40B4-BE49-F238E27FC236}">
                <a16:creationId xmlns:a16="http://schemas.microsoft.com/office/drawing/2014/main" id="{B4BF49A7-6DAC-4839-8F2B-A97A322521A6}"/>
              </a:ext>
            </a:extLst>
          </p:cNvPr>
          <p:cNvSpPr/>
          <p:nvPr/>
        </p:nvSpPr>
        <p:spPr>
          <a:xfrm>
            <a:off x="800099" y="3801548"/>
            <a:ext cx="486915" cy="183739"/>
          </a:xfrm>
          <a:prstGeom prst="flowChartExtra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ình chữ nhật 31">
            <a:extLst>
              <a:ext uri="{FF2B5EF4-FFF2-40B4-BE49-F238E27FC236}">
                <a16:creationId xmlns:a16="http://schemas.microsoft.com/office/drawing/2014/main" id="{12B35262-E661-4339-9DF2-DFFB0DF16004}"/>
              </a:ext>
            </a:extLst>
          </p:cNvPr>
          <p:cNvSpPr/>
          <p:nvPr/>
        </p:nvSpPr>
        <p:spPr>
          <a:xfrm>
            <a:off x="1003282" y="4237367"/>
            <a:ext cx="1064906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ờ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thông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điệp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tiếp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tục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thúc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thông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điệp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</a:t>
            </a:r>
            <a:r>
              <a:rPr lang="vi-V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ợc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</a:t>
            </a:r>
            <a:r>
              <a:rPr lang="vi-V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ới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đây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quy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lí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chuyển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phát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nhanh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vi-V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A2CA7DBD-57C0-4BD8-8FF5-913D4CCD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1" y="5588415"/>
            <a:ext cx="6036936" cy="9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3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/>
      <p:bldP spid="26" grpId="0"/>
      <p:bldP spid="27" grpId="0"/>
      <p:bldP spid="28" grpId="0"/>
      <p:bldP spid="29" grpId="0"/>
      <p:bldP spid="30" grpId="0"/>
      <p:bldP spid="31" grpId="0"/>
      <p:bldP spid="94" grpId="0" animBg="1"/>
      <p:bldP spid="95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232" y="239241"/>
            <a:ext cx="11573197" cy="724247"/>
          </a:xfr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Business Process Model and Notation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096000" y="143999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0434" y="1569231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1F8CA-D52A-4CA8-A92B-CF1D912C8B88}"/>
              </a:ext>
            </a:extLst>
          </p:cNvPr>
          <p:cNvSpPr txBox="1"/>
          <p:nvPr/>
        </p:nvSpPr>
        <p:spPr>
          <a:xfrm>
            <a:off x="7255207" y="1657039"/>
            <a:ext cx="3670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a typeface="+mj-ea"/>
                <a:cs typeface="Arial" pitchFamily="34" charset="0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03535" y="3247373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39056" y="2891625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91513F99-D0DD-41E1-81F3-A3E6C6ED74B9}"/>
              </a:ext>
            </a:extLst>
          </p:cNvPr>
          <p:cNvSpPr/>
          <p:nvPr/>
        </p:nvSpPr>
        <p:spPr>
          <a:xfrm>
            <a:off x="6089323" y="1318713"/>
            <a:ext cx="12105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9308D8B2-4D22-4732-B250-869D7C6D5A71}"/>
              </a:ext>
            </a:extLst>
          </p:cNvPr>
          <p:cNvSpPr txBox="1"/>
          <p:nvPr/>
        </p:nvSpPr>
        <p:spPr>
          <a:xfrm>
            <a:off x="7255207" y="2719181"/>
            <a:ext cx="4389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+mj-ea"/>
                <a:cs typeface="Arial" pitchFamily="34" charset="0"/>
              </a:rPr>
              <a:t>Basic Symbols</a:t>
            </a:r>
            <a:endParaRPr lang="ko-KR" altLang="en-US" sz="40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17F2FCCA-2673-4BAC-8E8E-8AAEF09F949D}"/>
              </a:ext>
            </a:extLst>
          </p:cNvPr>
          <p:cNvSpPr/>
          <p:nvPr/>
        </p:nvSpPr>
        <p:spPr>
          <a:xfrm>
            <a:off x="2207522" y="884741"/>
            <a:ext cx="7974445" cy="45719"/>
          </a:xfrm>
          <a:custGeom>
            <a:avLst/>
            <a:gdLst>
              <a:gd name="connsiteX0" fmla="*/ 17429 w 2020599"/>
              <a:gd name="connsiteY0" fmla="*/ 0 h 34857"/>
              <a:gd name="connsiteX1" fmla="*/ 2020599 w 2020599"/>
              <a:gd name="connsiteY1" fmla="*/ 0 h 34857"/>
              <a:gd name="connsiteX2" fmla="*/ 2020599 w 2020599"/>
              <a:gd name="connsiteY2" fmla="*/ 34857 h 34857"/>
              <a:gd name="connsiteX3" fmla="*/ 17429 w 2020599"/>
              <a:gd name="connsiteY3" fmla="*/ 34857 h 34857"/>
              <a:gd name="connsiteX4" fmla="*/ 0 w 2020599"/>
              <a:gd name="connsiteY4" fmla="*/ 17428 h 34857"/>
              <a:gd name="connsiteX5" fmla="*/ 17429 w 2020599"/>
              <a:gd name="connsiteY5" fmla="*/ 0 h 3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0599" h="34857">
                <a:moveTo>
                  <a:pt x="17429" y="0"/>
                </a:moveTo>
                <a:lnTo>
                  <a:pt x="2020599" y="0"/>
                </a:lnTo>
                <a:lnTo>
                  <a:pt x="2020599" y="34857"/>
                </a:lnTo>
                <a:lnTo>
                  <a:pt x="17429" y="34857"/>
                </a:lnTo>
                <a:cubicBezTo>
                  <a:pt x="7552" y="34857"/>
                  <a:pt x="0" y="27305"/>
                  <a:pt x="0" y="17428"/>
                </a:cubicBezTo>
                <a:cubicBezTo>
                  <a:pt x="0" y="7552"/>
                  <a:pt x="7552" y="0"/>
                  <a:pt x="17429" y="0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4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66968" y="1664831"/>
            <a:ext cx="18726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endParaRPr lang="vi-V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4D04AD9-84E8-4510-B7F4-5B613B46E8BD}"/>
              </a:ext>
            </a:extLst>
          </p:cNvPr>
          <p:cNvSpPr/>
          <p:nvPr/>
        </p:nvSpPr>
        <p:spPr>
          <a:xfrm>
            <a:off x="4915815" y="1870169"/>
            <a:ext cx="237436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Tasks</a:t>
            </a:r>
            <a:endParaRPr lang="vi-VN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BF648BE-01F4-44B8-83B4-C870D65E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4" y="3090569"/>
            <a:ext cx="1275589" cy="727489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9DE95C3-7D2A-4FDA-94E5-09C41C13F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5" y="3090569"/>
            <a:ext cx="1348551" cy="727489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E9A59A5-7AFC-4E93-B99B-F6E1E744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47" y="3102667"/>
            <a:ext cx="1348549" cy="72748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BA5AD60B-D041-495F-9B01-107A131E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15" y="3096617"/>
            <a:ext cx="1292989" cy="727489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3DD2BC34-5F53-4C38-B753-0BACF1B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095" y="3102666"/>
            <a:ext cx="1318860" cy="712149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2283D09D-9D70-490F-AB9D-1B0CC8311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242" y="3102667"/>
            <a:ext cx="1275589" cy="71539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B7FEF9B4-4D9E-4943-BE95-3374C01E6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968" y="3090569"/>
            <a:ext cx="1275589" cy="724247"/>
          </a:xfrm>
          <a:prstGeom prst="rect">
            <a:avLst/>
          </a:prstGeom>
        </p:spPr>
      </p:pic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BB6347D9-71BC-4256-B02F-7B044CE90A33}"/>
              </a:ext>
            </a:extLst>
          </p:cNvPr>
          <p:cNvSpPr/>
          <p:nvPr/>
        </p:nvSpPr>
        <p:spPr>
          <a:xfrm>
            <a:off x="634432" y="2756261"/>
            <a:ext cx="13051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AA703EDF-1FEF-4613-B305-5CBA63C799B7}"/>
              </a:ext>
            </a:extLst>
          </p:cNvPr>
          <p:cNvSpPr/>
          <p:nvPr/>
        </p:nvSpPr>
        <p:spPr>
          <a:xfrm>
            <a:off x="2385711" y="2756260"/>
            <a:ext cx="10658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87A88E49-8EDE-442A-9823-C6DA2C176A6A}"/>
              </a:ext>
            </a:extLst>
          </p:cNvPr>
          <p:cNvSpPr/>
          <p:nvPr/>
        </p:nvSpPr>
        <p:spPr>
          <a:xfrm>
            <a:off x="5479014" y="2751140"/>
            <a:ext cx="12570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A9A4E9E-7B3D-4E01-BAD3-BEA878F92AB0}"/>
              </a:ext>
            </a:extLst>
          </p:cNvPr>
          <p:cNvSpPr/>
          <p:nvPr/>
        </p:nvSpPr>
        <p:spPr>
          <a:xfrm>
            <a:off x="7210665" y="2753636"/>
            <a:ext cx="10273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665F1BF-2BFA-401F-B65F-D4D744769E35}"/>
              </a:ext>
            </a:extLst>
          </p:cNvPr>
          <p:cNvSpPr/>
          <p:nvPr/>
        </p:nvSpPr>
        <p:spPr>
          <a:xfrm>
            <a:off x="3876016" y="2751140"/>
            <a:ext cx="12661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FD8C7728-F7CA-4C4F-B838-9CB7009DDAA1}"/>
              </a:ext>
            </a:extLst>
          </p:cNvPr>
          <p:cNvSpPr/>
          <p:nvPr/>
        </p:nvSpPr>
        <p:spPr>
          <a:xfrm>
            <a:off x="8758068" y="2753635"/>
            <a:ext cx="11363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DE1D3E77-BEA7-4FF0-9C2D-FDF381598B1F}"/>
              </a:ext>
            </a:extLst>
          </p:cNvPr>
          <p:cNvSpPr/>
          <p:nvPr/>
        </p:nvSpPr>
        <p:spPr>
          <a:xfrm>
            <a:off x="9993068" y="2753634"/>
            <a:ext cx="18608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Rule Task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Đường kết nối Mũi tên Thẳng 63">
            <a:extLst>
              <a:ext uri="{FF2B5EF4-FFF2-40B4-BE49-F238E27FC236}">
                <a16:creationId xmlns:a16="http://schemas.microsoft.com/office/drawing/2014/main" id="{44A3E49E-DC7E-48FB-9E20-1E610E0581ED}"/>
              </a:ext>
            </a:extLst>
          </p:cNvPr>
          <p:cNvCxnSpPr>
            <a:stCxn id="5" idx="1"/>
            <a:endCxn id="24" idx="0"/>
          </p:cNvCxnSpPr>
          <p:nvPr/>
        </p:nvCxnSpPr>
        <p:spPr>
          <a:xfrm flipH="1">
            <a:off x="1287015" y="2131779"/>
            <a:ext cx="3628800" cy="624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FB5A69D4-168C-4689-BBD1-B42298A1C07F}"/>
              </a:ext>
            </a:extLst>
          </p:cNvPr>
          <p:cNvCxnSpPr>
            <a:stCxn id="5" idx="1"/>
            <a:endCxn id="26" idx="0"/>
          </p:cNvCxnSpPr>
          <p:nvPr/>
        </p:nvCxnSpPr>
        <p:spPr>
          <a:xfrm flipH="1">
            <a:off x="2918614" y="2131779"/>
            <a:ext cx="1997201" cy="6244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Đường kết nối Mũi tên Thẳng 67">
            <a:extLst>
              <a:ext uri="{FF2B5EF4-FFF2-40B4-BE49-F238E27FC236}">
                <a16:creationId xmlns:a16="http://schemas.microsoft.com/office/drawing/2014/main" id="{06F520F8-C7C9-4FF2-847C-A0BAB4DD6601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>
            <a:off x="6102999" y="2393389"/>
            <a:ext cx="455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29647307-D346-45B5-8BAE-8D2B1382A26C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4509106" y="2393389"/>
            <a:ext cx="159389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B428342D-C203-42B7-810C-F5827A975849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>
            <a:off x="6102999" y="2393389"/>
            <a:ext cx="1621333" cy="360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B99DEB9D-24FA-4D70-9F31-86AC6A070B09}"/>
              </a:ext>
            </a:extLst>
          </p:cNvPr>
          <p:cNvCxnSpPr>
            <a:cxnSpLocks/>
            <a:stCxn id="5" idx="3"/>
            <a:endCxn id="30" idx="0"/>
          </p:cNvCxnSpPr>
          <p:nvPr/>
        </p:nvCxnSpPr>
        <p:spPr>
          <a:xfrm>
            <a:off x="7290183" y="2131779"/>
            <a:ext cx="2036054" cy="6218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02940983-E452-4CBA-A1FF-FF631B75D7B1}"/>
              </a:ext>
            </a:extLst>
          </p:cNvPr>
          <p:cNvCxnSpPr>
            <a:cxnSpLocks/>
            <a:stCxn id="5" idx="3"/>
            <a:endCxn id="31" idx="0"/>
          </p:cNvCxnSpPr>
          <p:nvPr/>
        </p:nvCxnSpPr>
        <p:spPr>
          <a:xfrm>
            <a:off x="7290183" y="2131779"/>
            <a:ext cx="3633332" cy="621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Hình chữ nhật 93">
            <a:extLst>
              <a:ext uri="{FF2B5EF4-FFF2-40B4-BE49-F238E27FC236}">
                <a16:creationId xmlns:a16="http://schemas.microsoft.com/office/drawing/2014/main" id="{36421DA9-AD2F-41FA-A132-EEEF9FE5F122}"/>
              </a:ext>
            </a:extLst>
          </p:cNvPr>
          <p:cNvSpPr/>
          <p:nvPr/>
        </p:nvSpPr>
        <p:spPr>
          <a:xfrm>
            <a:off x="647132" y="3985287"/>
            <a:ext cx="11118355" cy="27267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ưu đồ: Trích xuất 94">
            <a:extLst>
              <a:ext uri="{FF2B5EF4-FFF2-40B4-BE49-F238E27FC236}">
                <a16:creationId xmlns:a16="http://schemas.microsoft.com/office/drawing/2014/main" id="{B4BF49A7-6DAC-4839-8F2B-A97A322521A6}"/>
              </a:ext>
            </a:extLst>
          </p:cNvPr>
          <p:cNvSpPr/>
          <p:nvPr/>
        </p:nvSpPr>
        <p:spPr>
          <a:xfrm>
            <a:off x="2665757" y="3801547"/>
            <a:ext cx="486915" cy="183739"/>
          </a:xfrm>
          <a:prstGeom prst="flowChartExtra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864EF091-2FE3-4E62-96ED-87FBE424D804}"/>
              </a:ext>
            </a:extLst>
          </p:cNvPr>
          <p:cNvSpPr/>
          <p:nvPr/>
        </p:nvSpPr>
        <p:spPr>
          <a:xfrm>
            <a:off x="938765" y="4362172"/>
            <a:ext cx="543663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gửi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thông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điệp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đến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lane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khác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hay pool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khác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thúc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khi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thông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điệp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</a:t>
            </a:r>
            <a:r>
              <a:rPr lang="vi-V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ợc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gửi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dưới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đây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phê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duyệt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viết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Hình ảnh 35">
            <a:extLst>
              <a:ext uri="{FF2B5EF4-FFF2-40B4-BE49-F238E27FC236}">
                <a16:creationId xmlns:a16="http://schemas.microsoft.com/office/drawing/2014/main" id="{7473FF5C-449D-4654-A64E-3C02591D8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4057636"/>
            <a:ext cx="5136655" cy="26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14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66968" y="1664831"/>
            <a:ext cx="18726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endParaRPr lang="vi-V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4D04AD9-84E8-4510-B7F4-5B613B46E8BD}"/>
              </a:ext>
            </a:extLst>
          </p:cNvPr>
          <p:cNvSpPr/>
          <p:nvPr/>
        </p:nvSpPr>
        <p:spPr>
          <a:xfrm>
            <a:off x="4915815" y="1870169"/>
            <a:ext cx="237436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Tasks</a:t>
            </a:r>
            <a:endParaRPr lang="vi-VN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BF648BE-01F4-44B8-83B4-C870D65E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281" y="3090568"/>
            <a:ext cx="1275589" cy="727489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9DE95C3-7D2A-4FDA-94E5-09C41C13F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5" y="3090569"/>
            <a:ext cx="1348551" cy="727489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E9A59A5-7AFC-4E93-B99B-F6E1E744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47" y="3102667"/>
            <a:ext cx="1348549" cy="72748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BA5AD60B-D041-495F-9B01-107A131E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597" y="3088947"/>
            <a:ext cx="1399986" cy="727489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3DD2BC34-5F53-4C38-B753-0BACF1B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095" y="3102666"/>
            <a:ext cx="1318860" cy="712149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2283D09D-9D70-490F-AB9D-1B0CC8311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121" y="3102666"/>
            <a:ext cx="1275589" cy="71539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B7FEF9B4-4D9E-4943-BE95-3374C01E6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968" y="3090569"/>
            <a:ext cx="1275589" cy="724247"/>
          </a:xfrm>
          <a:prstGeom prst="rect">
            <a:avLst/>
          </a:prstGeom>
        </p:spPr>
      </p:pic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BB6347D9-71BC-4256-B02F-7B044CE90A33}"/>
              </a:ext>
            </a:extLst>
          </p:cNvPr>
          <p:cNvSpPr/>
          <p:nvPr/>
        </p:nvSpPr>
        <p:spPr>
          <a:xfrm>
            <a:off x="634432" y="2756261"/>
            <a:ext cx="13051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AA703EDF-1FEF-4613-B305-5CBA63C799B7}"/>
              </a:ext>
            </a:extLst>
          </p:cNvPr>
          <p:cNvSpPr/>
          <p:nvPr/>
        </p:nvSpPr>
        <p:spPr>
          <a:xfrm>
            <a:off x="2385711" y="2756260"/>
            <a:ext cx="10658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87A88E49-8EDE-442A-9823-C6DA2C176A6A}"/>
              </a:ext>
            </a:extLst>
          </p:cNvPr>
          <p:cNvSpPr/>
          <p:nvPr/>
        </p:nvSpPr>
        <p:spPr>
          <a:xfrm>
            <a:off x="5479014" y="2751140"/>
            <a:ext cx="12570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A9A4E9E-7B3D-4E01-BAD3-BEA878F92AB0}"/>
              </a:ext>
            </a:extLst>
          </p:cNvPr>
          <p:cNvSpPr/>
          <p:nvPr/>
        </p:nvSpPr>
        <p:spPr>
          <a:xfrm>
            <a:off x="7210665" y="2753636"/>
            <a:ext cx="10273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665F1BF-2BFA-401F-B65F-D4D744769E35}"/>
              </a:ext>
            </a:extLst>
          </p:cNvPr>
          <p:cNvSpPr/>
          <p:nvPr/>
        </p:nvSpPr>
        <p:spPr>
          <a:xfrm>
            <a:off x="3876016" y="2751140"/>
            <a:ext cx="12661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FD8C7728-F7CA-4C4F-B838-9CB7009DDAA1}"/>
              </a:ext>
            </a:extLst>
          </p:cNvPr>
          <p:cNvSpPr/>
          <p:nvPr/>
        </p:nvSpPr>
        <p:spPr>
          <a:xfrm>
            <a:off x="8758068" y="2753635"/>
            <a:ext cx="11363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DE1D3E77-BEA7-4FF0-9C2D-FDF381598B1F}"/>
              </a:ext>
            </a:extLst>
          </p:cNvPr>
          <p:cNvSpPr/>
          <p:nvPr/>
        </p:nvSpPr>
        <p:spPr>
          <a:xfrm>
            <a:off x="9993068" y="2753634"/>
            <a:ext cx="18608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Rule Task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Đường kết nối Mũi tên Thẳng 63">
            <a:extLst>
              <a:ext uri="{FF2B5EF4-FFF2-40B4-BE49-F238E27FC236}">
                <a16:creationId xmlns:a16="http://schemas.microsoft.com/office/drawing/2014/main" id="{44A3E49E-DC7E-48FB-9E20-1E610E0581ED}"/>
              </a:ext>
            </a:extLst>
          </p:cNvPr>
          <p:cNvCxnSpPr>
            <a:stCxn id="5" idx="1"/>
            <a:endCxn id="24" idx="0"/>
          </p:cNvCxnSpPr>
          <p:nvPr/>
        </p:nvCxnSpPr>
        <p:spPr>
          <a:xfrm flipH="1">
            <a:off x="1287015" y="2131779"/>
            <a:ext cx="3628800" cy="624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FB5A69D4-168C-4689-BBD1-B42298A1C07F}"/>
              </a:ext>
            </a:extLst>
          </p:cNvPr>
          <p:cNvCxnSpPr>
            <a:stCxn id="5" idx="1"/>
            <a:endCxn id="26" idx="0"/>
          </p:cNvCxnSpPr>
          <p:nvPr/>
        </p:nvCxnSpPr>
        <p:spPr>
          <a:xfrm flipH="1">
            <a:off x="2918614" y="2131779"/>
            <a:ext cx="1997201" cy="6244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Đường kết nối Mũi tên Thẳng 67">
            <a:extLst>
              <a:ext uri="{FF2B5EF4-FFF2-40B4-BE49-F238E27FC236}">
                <a16:creationId xmlns:a16="http://schemas.microsoft.com/office/drawing/2014/main" id="{06F520F8-C7C9-4FF2-847C-A0BAB4DD6601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>
            <a:off x="6102999" y="2393389"/>
            <a:ext cx="455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29647307-D346-45B5-8BAE-8D2B1382A26C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4509106" y="2393389"/>
            <a:ext cx="159389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B428342D-C203-42B7-810C-F5827A975849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>
            <a:off x="6102999" y="2393389"/>
            <a:ext cx="1621333" cy="360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B99DEB9D-24FA-4D70-9F31-86AC6A070B09}"/>
              </a:ext>
            </a:extLst>
          </p:cNvPr>
          <p:cNvCxnSpPr>
            <a:cxnSpLocks/>
            <a:stCxn id="5" idx="3"/>
            <a:endCxn id="30" idx="0"/>
          </p:cNvCxnSpPr>
          <p:nvPr/>
        </p:nvCxnSpPr>
        <p:spPr>
          <a:xfrm>
            <a:off x="7290183" y="2131779"/>
            <a:ext cx="2036054" cy="6218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02940983-E452-4CBA-A1FF-FF631B75D7B1}"/>
              </a:ext>
            </a:extLst>
          </p:cNvPr>
          <p:cNvCxnSpPr>
            <a:cxnSpLocks/>
            <a:stCxn id="5" idx="3"/>
            <a:endCxn id="31" idx="0"/>
          </p:cNvCxnSpPr>
          <p:nvPr/>
        </p:nvCxnSpPr>
        <p:spPr>
          <a:xfrm>
            <a:off x="7290183" y="2131779"/>
            <a:ext cx="3633332" cy="621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Hình chữ nhật 93">
            <a:extLst>
              <a:ext uri="{FF2B5EF4-FFF2-40B4-BE49-F238E27FC236}">
                <a16:creationId xmlns:a16="http://schemas.microsoft.com/office/drawing/2014/main" id="{36421DA9-AD2F-41FA-A132-EEEF9FE5F122}"/>
              </a:ext>
            </a:extLst>
          </p:cNvPr>
          <p:cNvSpPr/>
          <p:nvPr/>
        </p:nvSpPr>
        <p:spPr>
          <a:xfrm>
            <a:off x="647132" y="3985287"/>
            <a:ext cx="11118355" cy="27267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ưu đồ: Trích xuất 94">
            <a:extLst>
              <a:ext uri="{FF2B5EF4-FFF2-40B4-BE49-F238E27FC236}">
                <a16:creationId xmlns:a16="http://schemas.microsoft.com/office/drawing/2014/main" id="{B4BF49A7-6DAC-4839-8F2B-A97A322521A6}"/>
              </a:ext>
            </a:extLst>
          </p:cNvPr>
          <p:cNvSpPr/>
          <p:nvPr/>
        </p:nvSpPr>
        <p:spPr>
          <a:xfrm>
            <a:off x="4234009" y="3796427"/>
            <a:ext cx="486915" cy="183739"/>
          </a:xfrm>
          <a:prstGeom prst="flowChartExtra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864EF091-2FE3-4E62-96ED-87FBE424D804}"/>
              </a:ext>
            </a:extLst>
          </p:cNvPr>
          <p:cNvSpPr/>
          <p:nvPr/>
        </p:nvSpPr>
        <p:spPr>
          <a:xfrm>
            <a:off x="938765" y="4362172"/>
            <a:ext cx="543663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Task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Web,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Ví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</a:t>
            </a:r>
            <a:r>
              <a:rPr lang="vi-V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ới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đây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trả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lời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hỏi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diễn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đàn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E0D41E2-41EB-4940-9A9B-83DFFF913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1843" y="4057635"/>
            <a:ext cx="5153025" cy="24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37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66968" y="1664831"/>
            <a:ext cx="18726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endParaRPr lang="vi-V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4D04AD9-84E8-4510-B7F4-5B613B46E8BD}"/>
              </a:ext>
            </a:extLst>
          </p:cNvPr>
          <p:cNvSpPr/>
          <p:nvPr/>
        </p:nvSpPr>
        <p:spPr>
          <a:xfrm>
            <a:off x="4915815" y="1870169"/>
            <a:ext cx="237436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Tasks</a:t>
            </a:r>
            <a:endParaRPr lang="vi-VN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BF648BE-01F4-44B8-83B4-C870D65E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162" y="3102667"/>
            <a:ext cx="1275589" cy="727489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9DE95C3-7D2A-4FDA-94E5-09C41C13F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5" y="3090569"/>
            <a:ext cx="1348551" cy="727489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E9A59A5-7AFC-4E93-B99B-F6E1E744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47" y="3102667"/>
            <a:ext cx="1348549" cy="72748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BA5AD60B-D041-495F-9B01-107A131E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006" y="3102666"/>
            <a:ext cx="1399986" cy="727489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3DD2BC34-5F53-4C38-B753-0BACF1B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095" y="3102666"/>
            <a:ext cx="1318860" cy="712149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2283D09D-9D70-490F-AB9D-1B0CC8311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242" y="3102667"/>
            <a:ext cx="1275589" cy="71539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B7FEF9B4-4D9E-4943-BE95-3374C01E6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968" y="3090569"/>
            <a:ext cx="1275589" cy="724247"/>
          </a:xfrm>
          <a:prstGeom prst="rect">
            <a:avLst/>
          </a:prstGeom>
        </p:spPr>
      </p:pic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BB6347D9-71BC-4256-B02F-7B044CE90A33}"/>
              </a:ext>
            </a:extLst>
          </p:cNvPr>
          <p:cNvSpPr/>
          <p:nvPr/>
        </p:nvSpPr>
        <p:spPr>
          <a:xfrm>
            <a:off x="634432" y="2756261"/>
            <a:ext cx="13051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AA703EDF-1FEF-4613-B305-5CBA63C799B7}"/>
              </a:ext>
            </a:extLst>
          </p:cNvPr>
          <p:cNvSpPr/>
          <p:nvPr/>
        </p:nvSpPr>
        <p:spPr>
          <a:xfrm>
            <a:off x="2385711" y="2756260"/>
            <a:ext cx="10658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87A88E49-8EDE-442A-9823-C6DA2C176A6A}"/>
              </a:ext>
            </a:extLst>
          </p:cNvPr>
          <p:cNvSpPr/>
          <p:nvPr/>
        </p:nvSpPr>
        <p:spPr>
          <a:xfrm>
            <a:off x="5479014" y="2751140"/>
            <a:ext cx="12570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A9A4E9E-7B3D-4E01-BAD3-BEA878F92AB0}"/>
              </a:ext>
            </a:extLst>
          </p:cNvPr>
          <p:cNvSpPr/>
          <p:nvPr/>
        </p:nvSpPr>
        <p:spPr>
          <a:xfrm>
            <a:off x="7210665" y="2753636"/>
            <a:ext cx="10273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665F1BF-2BFA-401F-B65F-D4D744769E35}"/>
              </a:ext>
            </a:extLst>
          </p:cNvPr>
          <p:cNvSpPr/>
          <p:nvPr/>
        </p:nvSpPr>
        <p:spPr>
          <a:xfrm>
            <a:off x="3876016" y="2751140"/>
            <a:ext cx="12661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FD8C7728-F7CA-4C4F-B838-9CB7009DDAA1}"/>
              </a:ext>
            </a:extLst>
          </p:cNvPr>
          <p:cNvSpPr/>
          <p:nvPr/>
        </p:nvSpPr>
        <p:spPr>
          <a:xfrm>
            <a:off x="8758068" y="2753635"/>
            <a:ext cx="11363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DE1D3E77-BEA7-4FF0-9C2D-FDF381598B1F}"/>
              </a:ext>
            </a:extLst>
          </p:cNvPr>
          <p:cNvSpPr/>
          <p:nvPr/>
        </p:nvSpPr>
        <p:spPr>
          <a:xfrm>
            <a:off x="9993068" y="2753634"/>
            <a:ext cx="18608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Rule Task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Đường kết nối Mũi tên Thẳng 63">
            <a:extLst>
              <a:ext uri="{FF2B5EF4-FFF2-40B4-BE49-F238E27FC236}">
                <a16:creationId xmlns:a16="http://schemas.microsoft.com/office/drawing/2014/main" id="{44A3E49E-DC7E-48FB-9E20-1E610E0581ED}"/>
              </a:ext>
            </a:extLst>
          </p:cNvPr>
          <p:cNvCxnSpPr>
            <a:stCxn id="5" idx="1"/>
            <a:endCxn id="24" idx="0"/>
          </p:cNvCxnSpPr>
          <p:nvPr/>
        </p:nvCxnSpPr>
        <p:spPr>
          <a:xfrm flipH="1">
            <a:off x="1287015" y="2131779"/>
            <a:ext cx="3628800" cy="624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FB5A69D4-168C-4689-BBD1-B42298A1C07F}"/>
              </a:ext>
            </a:extLst>
          </p:cNvPr>
          <p:cNvCxnSpPr>
            <a:stCxn id="5" idx="1"/>
            <a:endCxn id="26" idx="0"/>
          </p:cNvCxnSpPr>
          <p:nvPr/>
        </p:nvCxnSpPr>
        <p:spPr>
          <a:xfrm flipH="1">
            <a:off x="2918614" y="2131779"/>
            <a:ext cx="1997201" cy="6244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Đường kết nối Mũi tên Thẳng 67">
            <a:extLst>
              <a:ext uri="{FF2B5EF4-FFF2-40B4-BE49-F238E27FC236}">
                <a16:creationId xmlns:a16="http://schemas.microsoft.com/office/drawing/2014/main" id="{06F520F8-C7C9-4FF2-847C-A0BAB4DD6601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>
            <a:off x="6102999" y="2393389"/>
            <a:ext cx="455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29647307-D346-45B5-8BAE-8D2B1382A26C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4509106" y="2393389"/>
            <a:ext cx="159389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B428342D-C203-42B7-810C-F5827A975849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>
            <a:off x="6102999" y="2393389"/>
            <a:ext cx="1621333" cy="360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B99DEB9D-24FA-4D70-9F31-86AC6A070B09}"/>
              </a:ext>
            </a:extLst>
          </p:cNvPr>
          <p:cNvCxnSpPr>
            <a:cxnSpLocks/>
            <a:stCxn id="5" idx="3"/>
            <a:endCxn id="30" idx="0"/>
          </p:cNvCxnSpPr>
          <p:nvPr/>
        </p:nvCxnSpPr>
        <p:spPr>
          <a:xfrm>
            <a:off x="7290183" y="2131779"/>
            <a:ext cx="2036054" cy="6218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02940983-E452-4CBA-A1FF-FF631B75D7B1}"/>
              </a:ext>
            </a:extLst>
          </p:cNvPr>
          <p:cNvCxnSpPr>
            <a:cxnSpLocks/>
            <a:stCxn id="5" idx="3"/>
            <a:endCxn id="31" idx="0"/>
          </p:cNvCxnSpPr>
          <p:nvPr/>
        </p:nvCxnSpPr>
        <p:spPr>
          <a:xfrm>
            <a:off x="7290183" y="2131779"/>
            <a:ext cx="3633332" cy="621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Hình chữ nhật 93">
            <a:extLst>
              <a:ext uri="{FF2B5EF4-FFF2-40B4-BE49-F238E27FC236}">
                <a16:creationId xmlns:a16="http://schemas.microsoft.com/office/drawing/2014/main" id="{36421DA9-AD2F-41FA-A132-EEEF9FE5F122}"/>
              </a:ext>
            </a:extLst>
          </p:cNvPr>
          <p:cNvSpPr/>
          <p:nvPr/>
        </p:nvSpPr>
        <p:spPr>
          <a:xfrm>
            <a:off x="647132" y="3985287"/>
            <a:ext cx="11118355" cy="27267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ưu đồ: Trích xuất 94">
            <a:extLst>
              <a:ext uri="{FF2B5EF4-FFF2-40B4-BE49-F238E27FC236}">
                <a16:creationId xmlns:a16="http://schemas.microsoft.com/office/drawing/2014/main" id="{B4BF49A7-6DAC-4839-8F2B-A97A322521A6}"/>
              </a:ext>
            </a:extLst>
          </p:cNvPr>
          <p:cNvSpPr/>
          <p:nvPr/>
        </p:nvSpPr>
        <p:spPr>
          <a:xfrm>
            <a:off x="5850132" y="3801548"/>
            <a:ext cx="486915" cy="183739"/>
          </a:xfrm>
          <a:prstGeom prst="flowChartExtra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864EF091-2FE3-4E62-96ED-87FBE424D804}"/>
              </a:ext>
            </a:extLst>
          </p:cNvPr>
          <p:cNvSpPr/>
          <p:nvPr/>
        </p:nvSpPr>
        <p:spPr>
          <a:xfrm>
            <a:off x="938765" y="4362172"/>
            <a:ext cx="491136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Task </a:t>
            </a:r>
            <a:r>
              <a:rPr lang="vi-VN" sz="2000" dirty="0" err="1"/>
              <a:t>được</a:t>
            </a:r>
            <a:r>
              <a:rPr lang="vi-VN" sz="2000" dirty="0"/>
              <a:t> </a:t>
            </a:r>
            <a:r>
              <a:rPr lang="vi-VN" sz="2000" dirty="0" err="1"/>
              <a:t>thực</a:t>
            </a:r>
            <a:r>
              <a:rPr lang="vi-VN" sz="2000" dirty="0"/>
              <a:t> </a:t>
            </a:r>
            <a:r>
              <a:rPr lang="vi-VN" sz="2000" dirty="0" err="1"/>
              <a:t>hiện</a:t>
            </a:r>
            <a:r>
              <a:rPr lang="vi-VN" sz="2000" dirty="0"/>
              <a:t> </a:t>
            </a:r>
            <a:r>
              <a:rPr lang="vi-VN" sz="2000" dirty="0" err="1"/>
              <a:t>mà</a:t>
            </a:r>
            <a:r>
              <a:rPr lang="vi-VN" sz="2000" dirty="0"/>
              <a:t> không </a:t>
            </a:r>
            <a:r>
              <a:rPr lang="vi-VN" sz="2000" dirty="0" err="1"/>
              <a:t>cần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</a:t>
            </a:r>
            <a:r>
              <a:rPr lang="vi-VN" sz="2000" dirty="0" err="1"/>
              <a:t>trợ</a:t>
            </a:r>
            <a:r>
              <a:rPr lang="vi-VN" sz="2000" dirty="0"/>
              <a:t> </a:t>
            </a:r>
            <a:r>
              <a:rPr lang="vi-VN" sz="2000" dirty="0" err="1"/>
              <a:t>giúp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bất</a:t>
            </a:r>
            <a:r>
              <a:rPr lang="vi-VN" sz="2000" dirty="0"/>
              <a:t> </a:t>
            </a:r>
            <a:r>
              <a:rPr lang="vi-VN" sz="2000" dirty="0" err="1"/>
              <a:t>kỳ</a:t>
            </a:r>
            <a:r>
              <a:rPr lang="vi-VN" sz="2000" dirty="0"/>
              <a:t> công </a:t>
            </a:r>
            <a:r>
              <a:rPr lang="vi-VN" sz="2000" dirty="0" err="1"/>
              <a:t>cụ</a:t>
            </a:r>
            <a:r>
              <a:rPr lang="vi-VN" sz="2000" dirty="0"/>
              <a:t> </a:t>
            </a:r>
            <a:r>
              <a:rPr lang="vi-VN" sz="2000" dirty="0" err="1"/>
              <a:t>thực</a:t>
            </a:r>
            <a:r>
              <a:rPr lang="vi-VN" sz="2000" dirty="0"/>
              <a:t> thi quy </a:t>
            </a:r>
            <a:r>
              <a:rPr lang="vi-VN" sz="2000" dirty="0" err="1"/>
              <a:t>trình</a:t>
            </a:r>
            <a:r>
              <a:rPr lang="vi-VN" sz="2000" dirty="0"/>
              <a:t> </a:t>
            </a:r>
            <a:r>
              <a:rPr lang="vi-VN" sz="2000" dirty="0" err="1"/>
              <a:t>nghiệp</a:t>
            </a:r>
            <a:r>
              <a:rPr lang="vi-VN" sz="2000" dirty="0"/>
              <a:t> </a:t>
            </a:r>
            <a:r>
              <a:rPr lang="vi-VN" sz="2000" dirty="0" err="1"/>
              <a:t>vụ</a:t>
            </a:r>
            <a:r>
              <a:rPr lang="vi-VN" sz="2000" dirty="0"/>
              <a:t> </a:t>
            </a:r>
            <a:r>
              <a:rPr lang="vi-VN" sz="2000" dirty="0" err="1"/>
              <a:t>hoặc</a:t>
            </a:r>
            <a:r>
              <a:rPr lang="vi-VN" sz="2000" dirty="0"/>
              <a:t> </a:t>
            </a:r>
            <a:r>
              <a:rPr lang="vi-VN" sz="2000" dirty="0" err="1"/>
              <a:t>bất</a:t>
            </a:r>
            <a:r>
              <a:rPr lang="vi-VN" sz="2000" dirty="0"/>
              <a:t> </a:t>
            </a:r>
            <a:r>
              <a:rPr lang="vi-VN" sz="2000" dirty="0" err="1"/>
              <a:t>kỳ</a:t>
            </a:r>
            <a:r>
              <a:rPr lang="vi-VN" sz="2000" dirty="0"/>
              <a:t> </a:t>
            </a:r>
            <a:r>
              <a:rPr lang="vi-VN" sz="2000" dirty="0" err="1"/>
              <a:t>ứng</a:t>
            </a:r>
            <a:r>
              <a:rPr lang="vi-VN" sz="2000" dirty="0"/>
              <a:t> </a:t>
            </a:r>
            <a:r>
              <a:rPr lang="vi-VN" sz="2000" dirty="0" err="1"/>
              <a:t>dụng</a:t>
            </a:r>
            <a:r>
              <a:rPr lang="vi-VN" sz="2000" dirty="0"/>
              <a:t> </a:t>
            </a:r>
            <a:r>
              <a:rPr lang="vi-VN" sz="2000" dirty="0" err="1"/>
              <a:t>nào</a:t>
            </a:r>
            <a:r>
              <a:rPr lang="vi-VN" sz="2000" dirty="0"/>
              <a:t>.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</a:t>
            </a:r>
            <a:r>
              <a:rPr lang="vi-V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ới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đây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kiểm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giỏ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hàng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B81F9E0-37C1-4CC1-86D3-5CE69B9C29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132" y="4057636"/>
            <a:ext cx="5793301" cy="25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7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66968" y="1664831"/>
            <a:ext cx="18726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endParaRPr lang="vi-V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4D04AD9-84E8-4510-B7F4-5B613B46E8BD}"/>
              </a:ext>
            </a:extLst>
          </p:cNvPr>
          <p:cNvSpPr/>
          <p:nvPr/>
        </p:nvSpPr>
        <p:spPr>
          <a:xfrm>
            <a:off x="4915815" y="1870169"/>
            <a:ext cx="237436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Tasks</a:t>
            </a:r>
            <a:endParaRPr lang="vi-VN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BF648BE-01F4-44B8-83B4-C870D65E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14" y="3102667"/>
            <a:ext cx="1275589" cy="727489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9DE95C3-7D2A-4FDA-94E5-09C41C13F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5" y="3090569"/>
            <a:ext cx="1348551" cy="727489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E9A59A5-7AFC-4E93-B99B-F6E1E744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47" y="3102667"/>
            <a:ext cx="1348549" cy="72748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BA5AD60B-D041-495F-9B01-107A131E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006" y="3102667"/>
            <a:ext cx="1399986" cy="727489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3DD2BC34-5F53-4C38-B753-0BACF1B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095" y="3102666"/>
            <a:ext cx="1318860" cy="712149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2283D09D-9D70-490F-AB9D-1B0CC8311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242" y="3102667"/>
            <a:ext cx="1275589" cy="71539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B7FEF9B4-4D9E-4943-BE95-3374C01E6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968" y="3090569"/>
            <a:ext cx="1275589" cy="724247"/>
          </a:xfrm>
          <a:prstGeom prst="rect">
            <a:avLst/>
          </a:prstGeom>
        </p:spPr>
      </p:pic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BB6347D9-71BC-4256-B02F-7B044CE90A33}"/>
              </a:ext>
            </a:extLst>
          </p:cNvPr>
          <p:cNvSpPr/>
          <p:nvPr/>
        </p:nvSpPr>
        <p:spPr>
          <a:xfrm>
            <a:off x="634432" y="2756261"/>
            <a:ext cx="13051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AA703EDF-1FEF-4613-B305-5CBA63C799B7}"/>
              </a:ext>
            </a:extLst>
          </p:cNvPr>
          <p:cNvSpPr/>
          <p:nvPr/>
        </p:nvSpPr>
        <p:spPr>
          <a:xfrm>
            <a:off x="2385711" y="2756260"/>
            <a:ext cx="10658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87A88E49-8EDE-442A-9823-C6DA2C176A6A}"/>
              </a:ext>
            </a:extLst>
          </p:cNvPr>
          <p:cNvSpPr/>
          <p:nvPr/>
        </p:nvSpPr>
        <p:spPr>
          <a:xfrm>
            <a:off x="5479014" y="2751140"/>
            <a:ext cx="12570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A9A4E9E-7B3D-4E01-BAD3-BEA878F92AB0}"/>
              </a:ext>
            </a:extLst>
          </p:cNvPr>
          <p:cNvSpPr/>
          <p:nvPr/>
        </p:nvSpPr>
        <p:spPr>
          <a:xfrm>
            <a:off x="7210665" y="2753636"/>
            <a:ext cx="10273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665F1BF-2BFA-401F-B65F-D4D744769E35}"/>
              </a:ext>
            </a:extLst>
          </p:cNvPr>
          <p:cNvSpPr/>
          <p:nvPr/>
        </p:nvSpPr>
        <p:spPr>
          <a:xfrm>
            <a:off x="3876016" y="2751140"/>
            <a:ext cx="12661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FD8C7728-F7CA-4C4F-B838-9CB7009DDAA1}"/>
              </a:ext>
            </a:extLst>
          </p:cNvPr>
          <p:cNvSpPr/>
          <p:nvPr/>
        </p:nvSpPr>
        <p:spPr>
          <a:xfrm>
            <a:off x="8758068" y="2753635"/>
            <a:ext cx="11363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DE1D3E77-BEA7-4FF0-9C2D-FDF381598B1F}"/>
              </a:ext>
            </a:extLst>
          </p:cNvPr>
          <p:cNvSpPr/>
          <p:nvPr/>
        </p:nvSpPr>
        <p:spPr>
          <a:xfrm>
            <a:off x="9993068" y="2753634"/>
            <a:ext cx="18608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Rule Task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Đường kết nối Mũi tên Thẳng 63">
            <a:extLst>
              <a:ext uri="{FF2B5EF4-FFF2-40B4-BE49-F238E27FC236}">
                <a16:creationId xmlns:a16="http://schemas.microsoft.com/office/drawing/2014/main" id="{44A3E49E-DC7E-48FB-9E20-1E610E0581ED}"/>
              </a:ext>
            </a:extLst>
          </p:cNvPr>
          <p:cNvCxnSpPr>
            <a:stCxn id="5" idx="1"/>
            <a:endCxn id="24" idx="0"/>
          </p:cNvCxnSpPr>
          <p:nvPr/>
        </p:nvCxnSpPr>
        <p:spPr>
          <a:xfrm flipH="1">
            <a:off x="1287015" y="2131779"/>
            <a:ext cx="3628800" cy="624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FB5A69D4-168C-4689-BBD1-B42298A1C07F}"/>
              </a:ext>
            </a:extLst>
          </p:cNvPr>
          <p:cNvCxnSpPr>
            <a:stCxn id="5" idx="1"/>
            <a:endCxn id="26" idx="0"/>
          </p:cNvCxnSpPr>
          <p:nvPr/>
        </p:nvCxnSpPr>
        <p:spPr>
          <a:xfrm flipH="1">
            <a:off x="2918614" y="2131779"/>
            <a:ext cx="1997201" cy="6244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Đường kết nối Mũi tên Thẳng 67">
            <a:extLst>
              <a:ext uri="{FF2B5EF4-FFF2-40B4-BE49-F238E27FC236}">
                <a16:creationId xmlns:a16="http://schemas.microsoft.com/office/drawing/2014/main" id="{06F520F8-C7C9-4FF2-847C-A0BAB4DD6601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>
            <a:off x="6102999" y="2393389"/>
            <a:ext cx="455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29647307-D346-45B5-8BAE-8D2B1382A26C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4509106" y="2393389"/>
            <a:ext cx="159389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B428342D-C203-42B7-810C-F5827A975849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>
            <a:off x="6102999" y="2393389"/>
            <a:ext cx="1621333" cy="360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B99DEB9D-24FA-4D70-9F31-86AC6A070B09}"/>
              </a:ext>
            </a:extLst>
          </p:cNvPr>
          <p:cNvCxnSpPr>
            <a:cxnSpLocks/>
            <a:stCxn id="5" idx="3"/>
            <a:endCxn id="30" idx="0"/>
          </p:cNvCxnSpPr>
          <p:nvPr/>
        </p:nvCxnSpPr>
        <p:spPr>
          <a:xfrm>
            <a:off x="7290183" y="2131779"/>
            <a:ext cx="2036054" cy="6218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02940983-E452-4CBA-A1FF-FF631B75D7B1}"/>
              </a:ext>
            </a:extLst>
          </p:cNvPr>
          <p:cNvCxnSpPr>
            <a:cxnSpLocks/>
            <a:stCxn id="5" idx="3"/>
            <a:endCxn id="31" idx="0"/>
          </p:cNvCxnSpPr>
          <p:nvPr/>
        </p:nvCxnSpPr>
        <p:spPr>
          <a:xfrm>
            <a:off x="7290183" y="2131779"/>
            <a:ext cx="3633332" cy="621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Hình chữ nhật 93">
            <a:extLst>
              <a:ext uri="{FF2B5EF4-FFF2-40B4-BE49-F238E27FC236}">
                <a16:creationId xmlns:a16="http://schemas.microsoft.com/office/drawing/2014/main" id="{36421DA9-AD2F-41FA-A132-EEEF9FE5F122}"/>
              </a:ext>
            </a:extLst>
          </p:cNvPr>
          <p:cNvSpPr/>
          <p:nvPr/>
        </p:nvSpPr>
        <p:spPr>
          <a:xfrm>
            <a:off x="647132" y="3985287"/>
            <a:ext cx="11118355" cy="27267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ưu đồ: Trích xuất 94">
            <a:extLst>
              <a:ext uri="{FF2B5EF4-FFF2-40B4-BE49-F238E27FC236}">
                <a16:creationId xmlns:a16="http://schemas.microsoft.com/office/drawing/2014/main" id="{B4BF49A7-6DAC-4839-8F2B-A97A322521A6}"/>
              </a:ext>
            </a:extLst>
          </p:cNvPr>
          <p:cNvSpPr/>
          <p:nvPr/>
        </p:nvSpPr>
        <p:spPr>
          <a:xfrm>
            <a:off x="7480874" y="3789450"/>
            <a:ext cx="486915" cy="183739"/>
          </a:xfrm>
          <a:prstGeom prst="flowChartExtra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864EF091-2FE3-4E62-96ED-87FBE424D804}"/>
              </a:ext>
            </a:extLst>
          </p:cNvPr>
          <p:cNvSpPr/>
          <p:nvPr/>
        </p:nvSpPr>
        <p:spPr>
          <a:xfrm>
            <a:off x="938765" y="4362172"/>
            <a:ext cx="1024993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Task do con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</a:t>
            </a:r>
            <a:r>
              <a:rPr lang="vi-V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ới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đây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xử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lí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</a:t>
            </a:r>
            <a:r>
              <a:rPr lang="vi-V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ơ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đặt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hàng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5955C9A5-C1EC-416F-8AC4-98CD7D82A0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0" y="5153672"/>
            <a:ext cx="6642099" cy="14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7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66968" y="1664831"/>
            <a:ext cx="18726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endParaRPr lang="vi-V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4D04AD9-84E8-4510-B7F4-5B613B46E8BD}"/>
              </a:ext>
            </a:extLst>
          </p:cNvPr>
          <p:cNvSpPr/>
          <p:nvPr/>
        </p:nvSpPr>
        <p:spPr>
          <a:xfrm>
            <a:off x="4915815" y="1870169"/>
            <a:ext cx="237436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Tasks</a:t>
            </a:r>
            <a:endParaRPr lang="vi-VN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BF648BE-01F4-44B8-83B4-C870D65E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33" y="3102667"/>
            <a:ext cx="1275589" cy="727489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9DE95C3-7D2A-4FDA-94E5-09C41C13F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5" y="3090569"/>
            <a:ext cx="1348551" cy="727489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E9A59A5-7AFC-4E93-B99B-F6E1E744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47" y="3102667"/>
            <a:ext cx="1348549" cy="72748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BA5AD60B-D041-495F-9B01-107A131E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119" y="3088947"/>
            <a:ext cx="1399986" cy="727489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3DD2BC34-5F53-4C38-B753-0BACF1B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095" y="3102666"/>
            <a:ext cx="1318860" cy="712149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2283D09D-9D70-490F-AB9D-1B0CC8311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242" y="3102667"/>
            <a:ext cx="1275589" cy="71539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B7FEF9B4-4D9E-4943-BE95-3374C01E6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968" y="3090569"/>
            <a:ext cx="1275589" cy="724247"/>
          </a:xfrm>
          <a:prstGeom prst="rect">
            <a:avLst/>
          </a:prstGeom>
        </p:spPr>
      </p:pic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BB6347D9-71BC-4256-B02F-7B044CE90A33}"/>
              </a:ext>
            </a:extLst>
          </p:cNvPr>
          <p:cNvSpPr/>
          <p:nvPr/>
        </p:nvSpPr>
        <p:spPr>
          <a:xfrm>
            <a:off x="634432" y="2756261"/>
            <a:ext cx="13051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AA703EDF-1FEF-4613-B305-5CBA63C799B7}"/>
              </a:ext>
            </a:extLst>
          </p:cNvPr>
          <p:cNvSpPr/>
          <p:nvPr/>
        </p:nvSpPr>
        <p:spPr>
          <a:xfrm>
            <a:off x="2385711" y="2756260"/>
            <a:ext cx="10658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87A88E49-8EDE-442A-9823-C6DA2C176A6A}"/>
              </a:ext>
            </a:extLst>
          </p:cNvPr>
          <p:cNvSpPr/>
          <p:nvPr/>
        </p:nvSpPr>
        <p:spPr>
          <a:xfrm>
            <a:off x="5479014" y="2751140"/>
            <a:ext cx="12570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A9A4E9E-7B3D-4E01-BAD3-BEA878F92AB0}"/>
              </a:ext>
            </a:extLst>
          </p:cNvPr>
          <p:cNvSpPr/>
          <p:nvPr/>
        </p:nvSpPr>
        <p:spPr>
          <a:xfrm>
            <a:off x="7210665" y="2753636"/>
            <a:ext cx="10273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665F1BF-2BFA-401F-B65F-D4D744769E35}"/>
              </a:ext>
            </a:extLst>
          </p:cNvPr>
          <p:cNvSpPr/>
          <p:nvPr/>
        </p:nvSpPr>
        <p:spPr>
          <a:xfrm>
            <a:off x="3876016" y="2751140"/>
            <a:ext cx="12661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FD8C7728-F7CA-4C4F-B838-9CB7009DDAA1}"/>
              </a:ext>
            </a:extLst>
          </p:cNvPr>
          <p:cNvSpPr/>
          <p:nvPr/>
        </p:nvSpPr>
        <p:spPr>
          <a:xfrm>
            <a:off x="8758068" y="2753635"/>
            <a:ext cx="11363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DE1D3E77-BEA7-4FF0-9C2D-FDF381598B1F}"/>
              </a:ext>
            </a:extLst>
          </p:cNvPr>
          <p:cNvSpPr/>
          <p:nvPr/>
        </p:nvSpPr>
        <p:spPr>
          <a:xfrm>
            <a:off x="9993068" y="2753634"/>
            <a:ext cx="18608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Rule Task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Đường kết nối Mũi tên Thẳng 63">
            <a:extLst>
              <a:ext uri="{FF2B5EF4-FFF2-40B4-BE49-F238E27FC236}">
                <a16:creationId xmlns:a16="http://schemas.microsoft.com/office/drawing/2014/main" id="{44A3E49E-DC7E-48FB-9E20-1E610E0581ED}"/>
              </a:ext>
            </a:extLst>
          </p:cNvPr>
          <p:cNvCxnSpPr>
            <a:stCxn id="5" idx="1"/>
            <a:endCxn id="24" idx="0"/>
          </p:cNvCxnSpPr>
          <p:nvPr/>
        </p:nvCxnSpPr>
        <p:spPr>
          <a:xfrm flipH="1">
            <a:off x="1287015" y="2131779"/>
            <a:ext cx="3628800" cy="624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FB5A69D4-168C-4689-BBD1-B42298A1C07F}"/>
              </a:ext>
            </a:extLst>
          </p:cNvPr>
          <p:cNvCxnSpPr>
            <a:stCxn id="5" idx="1"/>
            <a:endCxn id="26" idx="0"/>
          </p:cNvCxnSpPr>
          <p:nvPr/>
        </p:nvCxnSpPr>
        <p:spPr>
          <a:xfrm flipH="1">
            <a:off x="2918614" y="2131779"/>
            <a:ext cx="1997201" cy="6244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Đường kết nối Mũi tên Thẳng 67">
            <a:extLst>
              <a:ext uri="{FF2B5EF4-FFF2-40B4-BE49-F238E27FC236}">
                <a16:creationId xmlns:a16="http://schemas.microsoft.com/office/drawing/2014/main" id="{06F520F8-C7C9-4FF2-847C-A0BAB4DD6601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>
            <a:off x="6102999" y="2393389"/>
            <a:ext cx="455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29647307-D346-45B5-8BAE-8D2B1382A26C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4509106" y="2393389"/>
            <a:ext cx="159389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B428342D-C203-42B7-810C-F5827A975849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>
            <a:off x="6102999" y="2393389"/>
            <a:ext cx="1621333" cy="360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B99DEB9D-24FA-4D70-9F31-86AC6A070B09}"/>
              </a:ext>
            </a:extLst>
          </p:cNvPr>
          <p:cNvCxnSpPr>
            <a:cxnSpLocks/>
            <a:stCxn id="5" idx="3"/>
            <a:endCxn id="30" idx="0"/>
          </p:cNvCxnSpPr>
          <p:nvPr/>
        </p:nvCxnSpPr>
        <p:spPr>
          <a:xfrm>
            <a:off x="7290183" y="2131779"/>
            <a:ext cx="2036054" cy="6218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02940983-E452-4CBA-A1FF-FF631B75D7B1}"/>
              </a:ext>
            </a:extLst>
          </p:cNvPr>
          <p:cNvCxnSpPr>
            <a:cxnSpLocks/>
            <a:stCxn id="5" idx="3"/>
            <a:endCxn id="31" idx="0"/>
          </p:cNvCxnSpPr>
          <p:nvPr/>
        </p:nvCxnSpPr>
        <p:spPr>
          <a:xfrm>
            <a:off x="7290183" y="2131779"/>
            <a:ext cx="3633332" cy="621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Hình chữ nhật 93">
            <a:extLst>
              <a:ext uri="{FF2B5EF4-FFF2-40B4-BE49-F238E27FC236}">
                <a16:creationId xmlns:a16="http://schemas.microsoft.com/office/drawing/2014/main" id="{36421DA9-AD2F-41FA-A132-EEEF9FE5F122}"/>
              </a:ext>
            </a:extLst>
          </p:cNvPr>
          <p:cNvSpPr/>
          <p:nvPr/>
        </p:nvSpPr>
        <p:spPr>
          <a:xfrm>
            <a:off x="647132" y="3985287"/>
            <a:ext cx="11118355" cy="27267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ưu đồ: Trích xuất 94">
            <a:extLst>
              <a:ext uri="{FF2B5EF4-FFF2-40B4-BE49-F238E27FC236}">
                <a16:creationId xmlns:a16="http://schemas.microsoft.com/office/drawing/2014/main" id="{B4BF49A7-6DAC-4839-8F2B-A97A322521A6}"/>
              </a:ext>
            </a:extLst>
          </p:cNvPr>
          <p:cNvSpPr/>
          <p:nvPr/>
        </p:nvSpPr>
        <p:spPr>
          <a:xfrm>
            <a:off x="9081005" y="3790535"/>
            <a:ext cx="486915" cy="183739"/>
          </a:xfrm>
          <a:prstGeom prst="flowChartExtra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864EF091-2FE3-4E62-96ED-87FBE424D804}"/>
              </a:ext>
            </a:extLst>
          </p:cNvPr>
          <p:cNvSpPr/>
          <p:nvPr/>
        </p:nvSpPr>
        <p:spPr>
          <a:xfrm>
            <a:off x="938765" y="4362172"/>
            <a:ext cx="4521735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thi </a:t>
            </a:r>
            <a:r>
              <a:rPr lang="vi-VN" dirty="0" err="1"/>
              <a:t>bởi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công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en-US" dirty="0"/>
              <a:t>.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lập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hoặc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khai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nghĩa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lệnh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ngôn </a:t>
            </a:r>
            <a:r>
              <a:rPr lang="vi-VN" dirty="0" err="1"/>
              <a:t>ngữ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công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diễn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en-US" dirty="0"/>
              <a:t>.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phê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vay</a:t>
            </a:r>
            <a:r>
              <a:rPr lang="en-US" dirty="0"/>
              <a:t>.</a:t>
            </a:r>
            <a:endParaRPr lang="vi-VN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A820E82-1CDB-4C3D-BD77-2FBBD3B4F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1181" y="4101919"/>
            <a:ext cx="6143625" cy="261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37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66968" y="1664831"/>
            <a:ext cx="18726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</a:t>
            </a:r>
            <a:endParaRPr lang="vi-V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4D04AD9-84E8-4510-B7F4-5B613B46E8BD}"/>
              </a:ext>
            </a:extLst>
          </p:cNvPr>
          <p:cNvSpPr/>
          <p:nvPr/>
        </p:nvSpPr>
        <p:spPr>
          <a:xfrm>
            <a:off x="4915815" y="1870169"/>
            <a:ext cx="237436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Tasks</a:t>
            </a:r>
            <a:endParaRPr lang="vi-VN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BF648BE-01F4-44B8-83B4-C870D65E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73" y="3102667"/>
            <a:ext cx="1275589" cy="727489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9DE95C3-7D2A-4FDA-94E5-09C41C13F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5" y="3090569"/>
            <a:ext cx="1348551" cy="727489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0E9A59A5-7AFC-4E93-B99B-F6E1E744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847" y="3102667"/>
            <a:ext cx="1348549" cy="72748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BA5AD60B-D041-495F-9B01-107A131E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006" y="3090569"/>
            <a:ext cx="1399986" cy="727489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3DD2BC34-5F53-4C38-B753-0BACF1B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095" y="3102666"/>
            <a:ext cx="1318860" cy="712149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2283D09D-9D70-490F-AB9D-1B0CC8311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242" y="3102667"/>
            <a:ext cx="1275589" cy="71539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B7FEF9B4-4D9E-4943-BE95-3374C01E6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7968" y="3090569"/>
            <a:ext cx="1275589" cy="724247"/>
          </a:xfrm>
          <a:prstGeom prst="rect">
            <a:avLst/>
          </a:prstGeom>
        </p:spPr>
      </p:pic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BB6347D9-71BC-4256-B02F-7B044CE90A33}"/>
              </a:ext>
            </a:extLst>
          </p:cNvPr>
          <p:cNvSpPr/>
          <p:nvPr/>
        </p:nvSpPr>
        <p:spPr>
          <a:xfrm>
            <a:off x="634432" y="2756261"/>
            <a:ext cx="13051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AA703EDF-1FEF-4613-B305-5CBA63C799B7}"/>
              </a:ext>
            </a:extLst>
          </p:cNvPr>
          <p:cNvSpPr/>
          <p:nvPr/>
        </p:nvSpPr>
        <p:spPr>
          <a:xfrm>
            <a:off x="2385711" y="2756260"/>
            <a:ext cx="10658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87A88E49-8EDE-442A-9823-C6DA2C176A6A}"/>
              </a:ext>
            </a:extLst>
          </p:cNvPr>
          <p:cNvSpPr/>
          <p:nvPr/>
        </p:nvSpPr>
        <p:spPr>
          <a:xfrm>
            <a:off x="5479014" y="2751140"/>
            <a:ext cx="12570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4A9A4E9E-7B3D-4E01-BAD3-BEA878F92AB0}"/>
              </a:ext>
            </a:extLst>
          </p:cNvPr>
          <p:cNvSpPr/>
          <p:nvPr/>
        </p:nvSpPr>
        <p:spPr>
          <a:xfrm>
            <a:off x="7210665" y="2753636"/>
            <a:ext cx="10273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7665F1BF-2BFA-401F-B65F-D4D744769E35}"/>
              </a:ext>
            </a:extLst>
          </p:cNvPr>
          <p:cNvSpPr/>
          <p:nvPr/>
        </p:nvSpPr>
        <p:spPr>
          <a:xfrm>
            <a:off x="3876016" y="2751140"/>
            <a:ext cx="12661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FD8C7728-F7CA-4C4F-B838-9CB7009DDAA1}"/>
              </a:ext>
            </a:extLst>
          </p:cNvPr>
          <p:cNvSpPr/>
          <p:nvPr/>
        </p:nvSpPr>
        <p:spPr>
          <a:xfrm>
            <a:off x="8758068" y="2753635"/>
            <a:ext cx="11363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DE1D3E77-BEA7-4FF0-9C2D-FDF381598B1F}"/>
              </a:ext>
            </a:extLst>
          </p:cNvPr>
          <p:cNvSpPr/>
          <p:nvPr/>
        </p:nvSpPr>
        <p:spPr>
          <a:xfrm>
            <a:off x="9993068" y="2753634"/>
            <a:ext cx="18608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Rule Task</a:t>
            </a:r>
            <a:endParaRPr lang="vi-VN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4" name="Đường kết nối Mũi tên Thẳng 63">
            <a:extLst>
              <a:ext uri="{FF2B5EF4-FFF2-40B4-BE49-F238E27FC236}">
                <a16:creationId xmlns:a16="http://schemas.microsoft.com/office/drawing/2014/main" id="{44A3E49E-DC7E-48FB-9E20-1E610E0581ED}"/>
              </a:ext>
            </a:extLst>
          </p:cNvPr>
          <p:cNvCxnSpPr>
            <a:stCxn id="5" idx="1"/>
            <a:endCxn id="24" idx="0"/>
          </p:cNvCxnSpPr>
          <p:nvPr/>
        </p:nvCxnSpPr>
        <p:spPr>
          <a:xfrm flipH="1">
            <a:off x="1287015" y="2131779"/>
            <a:ext cx="3628800" cy="6244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FB5A69D4-168C-4689-BBD1-B42298A1C07F}"/>
              </a:ext>
            </a:extLst>
          </p:cNvPr>
          <p:cNvCxnSpPr>
            <a:stCxn id="5" idx="1"/>
            <a:endCxn id="26" idx="0"/>
          </p:cNvCxnSpPr>
          <p:nvPr/>
        </p:nvCxnSpPr>
        <p:spPr>
          <a:xfrm flipH="1">
            <a:off x="2918614" y="2131779"/>
            <a:ext cx="1997201" cy="6244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Đường kết nối Mũi tên Thẳng 67">
            <a:extLst>
              <a:ext uri="{FF2B5EF4-FFF2-40B4-BE49-F238E27FC236}">
                <a16:creationId xmlns:a16="http://schemas.microsoft.com/office/drawing/2014/main" id="{06F520F8-C7C9-4FF2-847C-A0BAB4DD6601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>
            <a:off x="6102999" y="2393389"/>
            <a:ext cx="455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kết nối Mũi tên Thẳng 39">
            <a:extLst>
              <a:ext uri="{FF2B5EF4-FFF2-40B4-BE49-F238E27FC236}">
                <a16:creationId xmlns:a16="http://schemas.microsoft.com/office/drawing/2014/main" id="{29647307-D346-45B5-8BAE-8D2B1382A26C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4509106" y="2393389"/>
            <a:ext cx="1593893" cy="3577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Đường kết nối Mũi tên Thẳng 46">
            <a:extLst>
              <a:ext uri="{FF2B5EF4-FFF2-40B4-BE49-F238E27FC236}">
                <a16:creationId xmlns:a16="http://schemas.microsoft.com/office/drawing/2014/main" id="{B428342D-C203-42B7-810C-F5827A975849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>
            <a:off x="6102999" y="2393389"/>
            <a:ext cx="1621333" cy="360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Đường kết nối Mũi tên Thẳng 49">
            <a:extLst>
              <a:ext uri="{FF2B5EF4-FFF2-40B4-BE49-F238E27FC236}">
                <a16:creationId xmlns:a16="http://schemas.microsoft.com/office/drawing/2014/main" id="{B99DEB9D-24FA-4D70-9F31-86AC6A070B09}"/>
              </a:ext>
            </a:extLst>
          </p:cNvPr>
          <p:cNvCxnSpPr>
            <a:cxnSpLocks/>
            <a:stCxn id="5" idx="3"/>
            <a:endCxn id="30" idx="0"/>
          </p:cNvCxnSpPr>
          <p:nvPr/>
        </p:nvCxnSpPr>
        <p:spPr>
          <a:xfrm>
            <a:off x="7290183" y="2131779"/>
            <a:ext cx="2036054" cy="6218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Đường kết nối Mũi tên Thẳng 52">
            <a:extLst>
              <a:ext uri="{FF2B5EF4-FFF2-40B4-BE49-F238E27FC236}">
                <a16:creationId xmlns:a16="http://schemas.microsoft.com/office/drawing/2014/main" id="{02940983-E452-4CBA-A1FF-FF631B75D7B1}"/>
              </a:ext>
            </a:extLst>
          </p:cNvPr>
          <p:cNvCxnSpPr>
            <a:cxnSpLocks/>
            <a:stCxn id="5" idx="3"/>
            <a:endCxn id="31" idx="0"/>
          </p:cNvCxnSpPr>
          <p:nvPr/>
        </p:nvCxnSpPr>
        <p:spPr>
          <a:xfrm>
            <a:off x="7290183" y="2131779"/>
            <a:ext cx="3633332" cy="6218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Hình chữ nhật 93">
            <a:extLst>
              <a:ext uri="{FF2B5EF4-FFF2-40B4-BE49-F238E27FC236}">
                <a16:creationId xmlns:a16="http://schemas.microsoft.com/office/drawing/2014/main" id="{36421DA9-AD2F-41FA-A132-EEEF9FE5F122}"/>
              </a:ext>
            </a:extLst>
          </p:cNvPr>
          <p:cNvSpPr/>
          <p:nvPr/>
        </p:nvSpPr>
        <p:spPr>
          <a:xfrm>
            <a:off x="647132" y="3985287"/>
            <a:ext cx="11118355" cy="27267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ưu đồ: Trích xuất 94">
            <a:extLst>
              <a:ext uri="{FF2B5EF4-FFF2-40B4-BE49-F238E27FC236}">
                <a16:creationId xmlns:a16="http://schemas.microsoft.com/office/drawing/2014/main" id="{B4BF49A7-6DAC-4839-8F2B-A97A322521A6}"/>
              </a:ext>
            </a:extLst>
          </p:cNvPr>
          <p:cNvSpPr/>
          <p:nvPr/>
        </p:nvSpPr>
        <p:spPr>
          <a:xfrm>
            <a:off x="10698067" y="3774112"/>
            <a:ext cx="486915" cy="183739"/>
          </a:xfrm>
          <a:prstGeom prst="flowChartExtra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864EF091-2FE3-4E62-96ED-87FBE424D804}"/>
              </a:ext>
            </a:extLst>
          </p:cNvPr>
          <p:cNvSpPr/>
          <p:nvPr/>
        </p:nvSpPr>
        <p:spPr>
          <a:xfrm>
            <a:off x="938765" y="4362172"/>
            <a:ext cx="4521735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 err="1"/>
              <a:t>Mới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BPMN 2.0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input </a:t>
            </a:r>
            <a:r>
              <a:rPr lang="en-US" dirty="0" err="1"/>
              <a:t>cho</a:t>
            </a:r>
            <a:r>
              <a:rPr lang="en-US" dirty="0"/>
              <a:t> Business Rules Engine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ouput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do Business Rules Engine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Business Rule Task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vi-VN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BF3D01E-8002-47C1-9E6A-C8F4C6639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8107" y="4736064"/>
            <a:ext cx="5476875" cy="1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28" name="Snip Single Corner Rectangle 1">
            <a:extLst>
              <a:ext uri="{FF2B5EF4-FFF2-40B4-BE49-F238E27FC236}">
                <a16:creationId xmlns:a16="http://schemas.microsoft.com/office/drawing/2014/main" id="{B3B6340E-0CCB-4905-B3D1-383DCE72B844}"/>
              </a:ext>
            </a:extLst>
          </p:cNvPr>
          <p:cNvSpPr/>
          <p:nvPr/>
        </p:nvSpPr>
        <p:spPr>
          <a:xfrm>
            <a:off x="847264" y="2036091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nip Single Corner Rectangle 2">
            <a:extLst>
              <a:ext uri="{FF2B5EF4-FFF2-40B4-BE49-F238E27FC236}">
                <a16:creationId xmlns:a16="http://schemas.microsoft.com/office/drawing/2014/main" id="{FC554A39-712C-4C45-9DFC-E6D5B386D699}"/>
              </a:ext>
            </a:extLst>
          </p:cNvPr>
          <p:cNvSpPr/>
          <p:nvPr/>
        </p:nvSpPr>
        <p:spPr>
          <a:xfrm flipH="1">
            <a:off x="6375624" y="2036091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Snip Single Corner Rectangle 3">
            <a:extLst>
              <a:ext uri="{FF2B5EF4-FFF2-40B4-BE49-F238E27FC236}">
                <a16:creationId xmlns:a16="http://schemas.microsoft.com/office/drawing/2014/main" id="{BE107798-3E35-4103-892C-FA4A4E329D91}"/>
              </a:ext>
            </a:extLst>
          </p:cNvPr>
          <p:cNvSpPr/>
          <p:nvPr/>
        </p:nvSpPr>
        <p:spPr>
          <a:xfrm flipV="1">
            <a:off x="847264" y="4186832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Snip Single Corner Rectangle 4">
            <a:extLst>
              <a:ext uri="{FF2B5EF4-FFF2-40B4-BE49-F238E27FC236}">
                <a16:creationId xmlns:a16="http://schemas.microsoft.com/office/drawing/2014/main" id="{FA73CBDE-103F-4F87-B13A-2CF78B7C8E00}"/>
              </a:ext>
            </a:extLst>
          </p:cNvPr>
          <p:cNvSpPr/>
          <p:nvPr/>
        </p:nvSpPr>
        <p:spPr>
          <a:xfrm flipH="1" flipV="1">
            <a:off x="6375624" y="4186832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12E9A64E-4939-4D65-B9B9-D22B5F1B1B5B}"/>
              </a:ext>
            </a:extLst>
          </p:cNvPr>
          <p:cNvSpPr txBox="1"/>
          <p:nvPr/>
        </p:nvSpPr>
        <p:spPr>
          <a:xfrm>
            <a:off x="5016127" y="177699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P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B7ED705D-850F-4B79-AB9D-0D16F9C1B1DD}"/>
              </a:ext>
            </a:extLst>
          </p:cNvPr>
          <p:cNvSpPr txBox="1"/>
          <p:nvPr/>
        </p:nvSpPr>
        <p:spPr>
          <a:xfrm>
            <a:off x="5964895" y="177489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K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0513BB98-AE56-4BA5-857C-28535283A0F3}"/>
              </a:ext>
            </a:extLst>
          </p:cNvPr>
          <p:cNvSpPr txBox="1"/>
          <p:nvPr/>
        </p:nvSpPr>
        <p:spPr>
          <a:xfrm>
            <a:off x="5006700" y="532260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K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4C666719-3483-4FD8-AAA0-E54278F43980}"/>
              </a:ext>
            </a:extLst>
          </p:cNvPr>
          <p:cNvSpPr txBox="1"/>
          <p:nvPr/>
        </p:nvSpPr>
        <p:spPr>
          <a:xfrm>
            <a:off x="5980928" y="532260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FA026D27-307A-4F5F-AB74-2753806981E6}"/>
              </a:ext>
            </a:extLst>
          </p:cNvPr>
          <p:cNvSpPr/>
          <p:nvPr/>
        </p:nvSpPr>
        <p:spPr>
          <a:xfrm>
            <a:off x="4425460" y="501493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EF8D6D72-0463-4141-9C3B-0CAFC4F4AA46}"/>
              </a:ext>
            </a:extLst>
          </p:cNvPr>
          <p:cNvSpPr/>
          <p:nvPr/>
        </p:nvSpPr>
        <p:spPr>
          <a:xfrm>
            <a:off x="6978704" y="2695537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Oval 21">
            <a:extLst>
              <a:ext uri="{FF2B5EF4-FFF2-40B4-BE49-F238E27FC236}">
                <a16:creationId xmlns:a16="http://schemas.microsoft.com/office/drawing/2014/main" id="{ED92BB40-A2CA-4387-B67F-D0D86B336472}"/>
              </a:ext>
            </a:extLst>
          </p:cNvPr>
          <p:cNvSpPr>
            <a:spLocks noChangeAspect="1"/>
          </p:cNvSpPr>
          <p:nvPr/>
        </p:nvSpPr>
        <p:spPr>
          <a:xfrm>
            <a:off x="4380902" y="269553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008C46E4-128B-4B59-9474-DA3657360141}"/>
              </a:ext>
            </a:extLst>
          </p:cNvPr>
          <p:cNvSpPr/>
          <p:nvPr/>
        </p:nvSpPr>
        <p:spPr>
          <a:xfrm rot="2700000">
            <a:off x="7130348" y="4902070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7" name="Hình ảnh 56">
            <a:extLst>
              <a:ext uri="{FF2B5EF4-FFF2-40B4-BE49-F238E27FC236}">
                <a16:creationId xmlns:a16="http://schemas.microsoft.com/office/drawing/2014/main" id="{A8512AE5-AFFD-40D9-A96A-1A078EB9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95" y="2282725"/>
            <a:ext cx="1393915" cy="1313091"/>
          </a:xfrm>
          <a:prstGeom prst="rect">
            <a:avLst/>
          </a:prstGeom>
        </p:spPr>
      </p:pic>
      <p:pic>
        <p:nvPicPr>
          <p:cNvPr id="58" name="Hình ảnh 57">
            <a:extLst>
              <a:ext uri="{FF2B5EF4-FFF2-40B4-BE49-F238E27FC236}">
                <a16:creationId xmlns:a16="http://schemas.microsoft.com/office/drawing/2014/main" id="{B3589540-B561-44B8-8C8E-A977C983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7" y="4354089"/>
            <a:ext cx="1589495" cy="1406816"/>
          </a:xfrm>
          <a:prstGeom prst="rect">
            <a:avLst/>
          </a:prstGeom>
        </p:spPr>
      </p:pic>
      <p:pic>
        <p:nvPicPr>
          <p:cNvPr id="59" name="Hình ảnh 58">
            <a:extLst>
              <a:ext uri="{FF2B5EF4-FFF2-40B4-BE49-F238E27FC236}">
                <a16:creationId xmlns:a16="http://schemas.microsoft.com/office/drawing/2014/main" id="{AD5488B3-9990-4A90-A348-B760443C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995" y="2207753"/>
            <a:ext cx="1714879" cy="1388063"/>
          </a:xfrm>
          <a:prstGeom prst="rect">
            <a:avLst/>
          </a:prstGeom>
        </p:spPr>
      </p:pic>
      <p:pic>
        <p:nvPicPr>
          <p:cNvPr id="56" name="Hình ảnh 55">
            <a:extLst>
              <a:ext uri="{FF2B5EF4-FFF2-40B4-BE49-F238E27FC236}">
                <a16:creationId xmlns:a16="http://schemas.microsoft.com/office/drawing/2014/main" id="{EDA28621-53FC-4556-A31E-6319634C3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995" y="4467186"/>
            <a:ext cx="1721595" cy="1347291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060072A-ABA6-4361-B5C5-DB02367E838F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vi-V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C2694F86-C519-40BB-B78A-617AF51BF8F4}"/>
              </a:ext>
            </a:extLst>
          </p:cNvPr>
          <p:cNvSpPr/>
          <p:nvPr/>
        </p:nvSpPr>
        <p:spPr>
          <a:xfrm>
            <a:off x="4841159" y="3494298"/>
            <a:ext cx="2503582" cy="11620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66F93807-B4F6-4A57-9015-626A568BC4C5}"/>
              </a:ext>
            </a:extLst>
          </p:cNvPr>
          <p:cNvSpPr/>
          <p:nvPr/>
        </p:nvSpPr>
        <p:spPr>
          <a:xfrm>
            <a:off x="4897380" y="3690990"/>
            <a:ext cx="24112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Activities</a:t>
            </a:r>
            <a:endParaRPr lang="vi-VN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262B4809-F0C8-466C-AC6E-7F56F89B40A8}"/>
              </a:ext>
            </a:extLst>
          </p:cNvPr>
          <p:cNvSpPr/>
          <p:nvPr/>
        </p:nvSpPr>
        <p:spPr>
          <a:xfrm>
            <a:off x="2561829" y="2279130"/>
            <a:ext cx="173421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tả</a:t>
            </a:r>
            <a:r>
              <a:rPr lang="en-US" sz="1600" dirty="0"/>
              <a:t> 1 </a:t>
            </a:r>
            <a:r>
              <a:rPr lang="en-US" sz="1600" dirty="0" err="1"/>
              <a:t>hành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chia </a:t>
            </a:r>
            <a:r>
              <a:rPr lang="en-US" sz="1600" dirty="0" err="1"/>
              <a:t>nhỏ</a:t>
            </a:r>
            <a:r>
              <a:rPr lang="en-US" sz="1600" dirty="0"/>
              <a:t> (chi </a:t>
            </a:r>
            <a:r>
              <a:rPr lang="en-US" sz="1600" dirty="0" err="1"/>
              <a:t>tiết</a:t>
            </a:r>
            <a:r>
              <a:rPr lang="en-US" sz="1600" dirty="0"/>
              <a:t>) </a:t>
            </a:r>
            <a:r>
              <a:rPr lang="en-US" sz="1600" dirty="0" err="1"/>
              <a:t>hơn</a:t>
            </a:r>
            <a:r>
              <a:rPr lang="en-US" sz="1600" dirty="0"/>
              <a:t>.</a:t>
            </a:r>
            <a:endParaRPr lang="vi-V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B975989-5847-4161-B0F0-609B53DDA15E}"/>
              </a:ext>
            </a:extLst>
          </p:cNvPr>
          <p:cNvSpPr/>
          <p:nvPr/>
        </p:nvSpPr>
        <p:spPr>
          <a:xfrm>
            <a:off x="2584223" y="4353219"/>
            <a:ext cx="1875271" cy="1708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một</a:t>
            </a:r>
            <a:r>
              <a:rPr lang="en-US" sz="1500" dirty="0"/>
              <a:t> </a:t>
            </a:r>
            <a:r>
              <a:rPr lang="en-US" sz="1500" dirty="0" err="1"/>
              <a:t>hoạt</a:t>
            </a:r>
            <a:r>
              <a:rPr lang="en-US" sz="1500" dirty="0"/>
              <a:t> </a:t>
            </a:r>
            <a:r>
              <a:rPr lang="en-US" sz="1500" dirty="0" err="1"/>
              <a:t>động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các</a:t>
            </a:r>
            <a:r>
              <a:rPr lang="en-US" sz="1500" dirty="0"/>
              <a:t> chi </a:t>
            </a:r>
            <a:r>
              <a:rPr lang="en-US" sz="1500" dirty="0" err="1"/>
              <a:t>tiết</a:t>
            </a:r>
            <a:r>
              <a:rPr lang="en-US" sz="1500" dirty="0"/>
              <a:t> </a:t>
            </a:r>
            <a:r>
              <a:rPr lang="en-US" sz="1500" dirty="0" err="1"/>
              <a:t>được</a:t>
            </a:r>
            <a:r>
              <a:rPr lang="en-US" sz="1500" dirty="0"/>
              <a:t> </a:t>
            </a:r>
            <a:r>
              <a:rPr lang="en-US" sz="1500" dirty="0" err="1"/>
              <a:t>xử</a:t>
            </a:r>
            <a:r>
              <a:rPr lang="en-US" sz="1500" dirty="0"/>
              <a:t> </a:t>
            </a:r>
            <a:r>
              <a:rPr lang="en-US" sz="1500" dirty="0" err="1"/>
              <a:t>lý</a:t>
            </a:r>
            <a:r>
              <a:rPr lang="en-US" sz="1500" dirty="0"/>
              <a:t> </a:t>
            </a:r>
            <a:r>
              <a:rPr lang="en-US" sz="1500" dirty="0" err="1"/>
              <a:t>bên</a:t>
            </a:r>
            <a:r>
              <a:rPr lang="en-US" sz="1500" dirty="0"/>
              <a:t> </a:t>
            </a:r>
            <a:r>
              <a:rPr lang="en-US" sz="1500" dirty="0" err="1"/>
              <a:t>trong</a:t>
            </a:r>
            <a:r>
              <a:rPr lang="en-US" sz="1500" dirty="0"/>
              <a:t> </a:t>
            </a:r>
            <a:r>
              <a:rPr lang="en-US" sz="1500" dirty="0" err="1"/>
              <a:t>mô</a:t>
            </a:r>
            <a:r>
              <a:rPr lang="en-US" sz="1500" dirty="0"/>
              <a:t> </a:t>
            </a:r>
            <a:r>
              <a:rPr lang="en-US" sz="1500" dirty="0" err="1"/>
              <a:t>hình</a:t>
            </a:r>
            <a:r>
              <a:rPr lang="en-US" sz="1500" dirty="0"/>
              <a:t> </a:t>
            </a:r>
            <a:r>
              <a:rPr lang="en-US" sz="1500" dirty="0" err="1"/>
              <a:t>bằng</a:t>
            </a:r>
            <a:r>
              <a:rPr lang="en-US" sz="1500" dirty="0"/>
              <a:t> </a:t>
            </a:r>
            <a:r>
              <a:rPr lang="en-US" sz="1500" dirty="0" err="1"/>
              <a:t>cách</a:t>
            </a:r>
            <a:r>
              <a:rPr lang="en-US" sz="1500" dirty="0"/>
              <a:t> </a:t>
            </a:r>
            <a:r>
              <a:rPr lang="en-US" sz="1500" dirty="0" err="1"/>
              <a:t>sử</a:t>
            </a:r>
            <a:r>
              <a:rPr lang="en-US" sz="1500" dirty="0"/>
              <a:t> </a:t>
            </a:r>
            <a:r>
              <a:rPr lang="en-US" sz="1500" dirty="0" err="1"/>
              <a:t>dụng</a:t>
            </a:r>
            <a:r>
              <a:rPr lang="en-US" sz="1500" dirty="0"/>
              <a:t> </a:t>
            </a:r>
            <a:r>
              <a:rPr lang="en-US" sz="1500" dirty="0" err="1"/>
              <a:t>activites</a:t>
            </a:r>
            <a:r>
              <a:rPr lang="en-US" sz="1500" dirty="0"/>
              <a:t>, gateways, events, sequence flow.</a:t>
            </a:r>
            <a:endParaRPr lang="vi-V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Phóng to Trang chiếu 8">
                <a:extLst>
                  <a:ext uri="{FF2B5EF4-FFF2-40B4-BE49-F238E27FC236}">
                    <a16:creationId xmlns:a16="http://schemas.microsoft.com/office/drawing/2014/main" id="{F638ED97-7581-48EA-89B7-DEE40B6D3F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2837321"/>
                  </p:ext>
                </p:extLst>
              </p:nvPr>
            </p:nvGraphicFramePr>
            <p:xfrm>
              <a:off x="4209788" y="5830440"/>
              <a:ext cx="227913" cy="128201"/>
            </p:xfrm>
            <a:graphic>
              <a:graphicData uri="http://schemas.microsoft.com/office/powerpoint/2016/slidezoom">
                <pslz:sldZm>
                  <pslz:sldZmObj sldId="362" cId="3629377113">
                    <pslz:zmPr id="{B0E3EE6F-9F54-423B-ADE8-2596FF5C3152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7913" cy="1282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Phóng to Trang chiếu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638ED97-7581-48EA-89B7-DEE40B6D3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9788" y="5830440"/>
                <a:ext cx="227913" cy="12820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16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365602" y="1723094"/>
            <a:ext cx="26661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Sub-process</a:t>
            </a:r>
            <a:endParaRPr lang="vi-V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Lục giác 8">
            <a:extLst>
              <a:ext uri="{FF2B5EF4-FFF2-40B4-BE49-F238E27FC236}">
                <a16:creationId xmlns:a16="http://schemas.microsoft.com/office/drawing/2014/main" id="{65EDD5C4-B462-4010-AD94-B7E8ADF35F30}"/>
              </a:ext>
            </a:extLst>
          </p:cNvPr>
          <p:cNvSpPr/>
          <p:nvPr/>
        </p:nvSpPr>
        <p:spPr>
          <a:xfrm>
            <a:off x="5063180" y="3876400"/>
            <a:ext cx="2160318" cy="1090361"/>
          </a:xfrm>
          <a:prstGeom prst="hexagon">
            <a:avLst/>
          </a:prstGeom>
          <a:solidFill>
            <a:schemeClr val="bg1"/>
          </a:solidFill>
          <a:ln w="19050">
            <a:solidFill>
              <a:srgbClr val="CB7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Types of Sub-process</a:t>
            </a:r>
          </a:p>
        </p:txBody>
      </p:sp>
      <p:pic>
        <p:nvPicPr>
          <p:cNvPr id="1026" name="Picture 2" descr="File:Figure10-26-sub-process-object-expanded.png">
            <a:extLst>
              <a:ext uri="{FF2B5EF4-FFF2-40B4-BE49-F238E27FC236}">
                <a16:creationId xmlns:a16="http://schemas.microsoft.com/office/drawing/2014/main" id="{272E1ED9-DDD4-4721-899F-7920BAD0F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4382968"/>
            <a:ext cx="2584479" cy="16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Figure10-27-expanded-sub-process-used-as-parallel-box.png">
            <a:extLst>
              <a:ext uri="{FF2B5EF4-FFF2-40B4-BE49-F238E27FC236}">
                <a16:creationId xmlns:a16="http://schemas.microsoft.com/office/drawing/2014/main" id="{7D885D8B-62DB-49D2-AC6C-CCC60EAB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15" y="3451480"/>
            <a:ext cx="3571102" cy="20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ure10-25-sub-process-object-collapsed.png">
            <a:extLst>
              <a:ext uri="{FF2B5EF4-FFF2-40B4-BE49-F238E27FC236}">
                <a16:creationId xmlns:a16="http://schemas.microsoft.com/office/drawing/2014/main" id="{963A2C04-42EE-437E-8470-887B5EA7E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86" y="2996981"/>
            <a:ext cx="1439963" cy="97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Ngoặc móc Phải 12">
            <a:extLst>
              <a:ext uri="{FF2B5EF4-FFF2-40B4-BE49-F238E27FC236}">
                <a16:creationId xmlns:a16="http://schemas.microsoft.com/office/drawing/2014/main" id="{0416029F-319C-4B7E-888F-786122EBD212}"/>
              </a:ext>
            </a:extLst>
          </p:cNvPr>
          <p:cNvSpPr/>
          <p:nvPr/>
        </p:nvSpPr>
        <p:spPr>
          <a:xfrm>
            <a:off x="3746500" y="2711238"/>
            <a:ext cx="1136822" cy="3420681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Ngoặc móc Phải 90">
            <a:extLst>
              <a:ext uri="{FF2B5EF4-FFF2-40B4-BE49-F238E27FC236}">
                <a16:creationId xmlns:a16="http://schemas.microsoft.com/office/drawing/2014/main" id="{8FE7126A-A1C8-4495-8F02-19BE13D7E8D0}"/>
              </a:ext>
            </a:extLst>
          </p:cNvPr>
          <p:cNvSpPr/>
          <p:nvPr/>
        </p:nvSpPr>
        <p:spPr>
          <a:xfrm flipH="1">
            <a:off x="7403356" y="2711237"/>
            <a:ext cx="1136821" cy="3420681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77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365602" y="1723094"/>
            <a:ext cx="26661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Sub-process</a:t>
            </a:r>
            <a:endParaRPr lang="vi-V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9E4608AB-667D-480E-B133-4988A04BFCAD}"/>
              </a:ext>
            </a:extLst>
          </p:cNvPr>
          <p:cNvSpPr/>
          <p:nvPr/>
        </p:nvSpPr>
        <p:spPr>
          <a:xfrm>
            <a:off x="1314721" y="2490291"/>
            <a:ext cx="67778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loại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Activity Markers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sub-process</a:t>
            </a:r>
            <a:endParaRPr lang="vi-V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BPMN Sub-Processes Example">
            <a:extLst>
              <a:ext uri="{FF2B5EF4-FFF2-40B4-BE49-F238E27FC236}">
                <a16:creationId xmlns:a16="http://schemas.microsoft.com/office/drawing/2014/main" id="{E6276AEF-FB57-4AE6-980C-D22BE53A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276" y="3657600"/>
            <a:ext cx="6709719" cy="72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Phóng to Trang chiếu 7">
                <a:extLst>
                  <a:ext uri="{FF2B5EF4-FFF2-40B4-BE49-F238E27FC236}">
                    <a16:creationId xmlns:a16="http://schemas.microsoft.com/office/drawing/2014/main" id="{4EE9FD5C-04F3-4A52-931F-0F0C478992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857568"/>
                  </p:ext>
                </p:extLst>
              </p:nvPr>
            </p:nvGraphicFramePr>
            <p:xfrm>
              <a:off x="5935698" y="6413157"/>
              <a:ext cx="315784" cy="177628"/>
            </p:xfrm>
            <a:graphic>
              <a:graphicData uri="http://schemas.microsoft.com/office/powerpoint/2016/slidezoom">
                <pslz:sldZm>
                  <pslz:sldZmObj sldId="364" cId="2927179926">
                    <pslz:zmPr id="{5609B91A-504D-4E77-98B2-F39404D20A1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784" cy="1776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Phóng to Trang chiếu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EE9FD5C-04F3-4A52-931F-0F0C478992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5698" y="6413157"/>
                <a:ext cx="315784" cy="1776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24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28" name="Snip Single Corner Rectangle 1">
            <a:extLst>
              <a:ext uri="{FF2B5EF4-FFF2-40B4-BE49-F238E27FC236}">
                <a16:creationId xmlns:a16="http://schemas.microsoft.com/office/drawing/2014/main" id="{B3B6340E-0CCB-4905-B3D1-383DCE72B844}"/>
              </a:ext>
            </a:extLst>
          </p:cNvPr>
          <p:cNvSpPr/>
          <p:nvPr/>
        </p:nvSpPr>
        <p:spPr>
          <a:xfrm>
            <a:off x="847264" y="2036091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nip Single Corner Rectangle 2">
            <a:extLst>
              <a:ext uri="{FF2B5EF4-FFF2-40B4-BE49-F238E27FC236}">
                <a16:creationId xmlns:a16="http://schemas.microsoft.com/office/drawing/2014/main" id="{FC554A39-712C-4C45-9DFC-E6D5B386D699}"/>
              </a:ext>
            </a:extLst>
          </p:cNvPr>
          <p:cNvSpPr/>
          <p:nvPr/>
        </p:nvSpPr>
        <p:spPr>
          <a:xfrm flipH="1">
            <a:off x="6375624" y="2036091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Snip Single Corner Rectangle 3">
            <a:extLst>
              <a:ext uri="{FF2B5EF4-FFF2-40B4-BE49-F238E27FC236}">
                <a16:creationId xmlns:a16="http://schemas.microsoft.com/office/drawing/2014/main" id="{BE107798-3E35-4103-892C-FA4A4E329D91}"/>
              </a:ext>
            </a:extLst>
          </p:cNvPr>
          <p:cNvSpPr/>
          <p:nvPr/>
        </p:nvSpPr>
        <p:spPr>
          <a:xfrm flipV="1">
            <a:off x="847264" y="4186832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Snip Single Corner Rectangle 4">
            <a:extLst>
              <a:ext uri="{FF2B5EF4-FFF2-40B4-BE49-F238E27FC236}">
                <a16:creationId xmlns:a16="http://schemas.microsoft.com/office/drawing/2014/main" id="{FA73CBDE-103F-4F87-B13A-2CF78B7C8E00}"/>
              </a:ext>
            </a:extLst>
          </p:cNvPr>
          <p:cNvSpPr/>
          <p:nvPr/>
        </p:nvSpPr>
        <p:spPr>
          <a:xfrm flipH="1" flipV="1">
            <a:off x="6375624" y="4186832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12E9A64E-4939-4D65-B9B9-D22B5F1B1B5B}"/>
              </a:ext>
            </a:extLst>
          </p:cNvPr>
          <p:cNvSpPr txBox="1"/>
          <p:nvPr/>
        </p:nvSpPr>
        <p:spPr>
          <a:xfrm>
            <a:off x="5016127" y="177699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P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B7ED705D-850F-4B79-AB9D-0D16F9C1B1DD}"/>
              </a:ext>
            </a:extLst>
          </p:cNvPr>
          <p:cNvSpPr txBox="1"/>
          <p:nvPr/>
        </p:nvSpPr>
        <p:spPr>
          <a:xfrm>
            <a:off x="5964895" y="177489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K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0513BB98-AE56-4BA5-857C-28535283A0F3}"/>
              </a:ext>
            </a:extLst>
          </p:cNvPr>
          <p:cNvSpPr txBox="1"/>
          <p:nvPr/>
        </p:nvSpPr>
        <p:spPr>
          <a:xfrm>
            <a:off x="5006700" y="532260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K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4C666719-3483-4FD8-AAA0-E54278F43980}"/>
              </a:ext>
            </a:extLst>
          </p:cNvPr>
          <p:cNvSpPr txBox="1"/>
          <p:nvPr/>
        </p:nvSpPr>
        <p:spPr>
          <a:xfrm>
            <a:off x="5980928" y="532260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FA026D27-307A-4F5F-AB74-2753806981E6}"/>
              </a:ext>
            </a:extLst>
          </p:cNvPr>
          <p:cNvSpPr/>
          <p:nvPr/>
        </p:nvSpPr>
        <p:spPr>
          <a:xfrm>
            <a:off x="4425460" y="501493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EF8D6D72-0463-4141-9C3B-0CAFC4F4AA46}"/>
              </a:ext>
            </a:extLst>
          </p:cNvPr>
          <p:cNvSpPr/>
          <p:nvPr/>
        </p:nvSpPr>
        <p:spPr>
          <a:xfrm>
            <a:off x="6978704" y="2695537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Oval 21">
            <a:extLst>
              <a:ext uri="{FF2B5EF4-FFF2-40B4-BE49-F238E27FC236}">
                <a16:creationId xmlns:a16="http://schemas.microsoft.com/office/drawing/2014/main" id="{ED92BB40-A2CA-4387-B67F-D0D86B336472}"/>
              </a:ext>
            </a:extLst>
          </p:cNvPr>
          <p:cNvSpPr>
            <a:spLocks noChangeAspect="1"/>
          </p:cNvSpPr>
          <p:nvPr/>
        </p:nvSpPr>
        <p:spPr>
          <a:xfrm>
            <a:off x="4380902" y="269553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008C46E4-128B-4B59-9474-DA3657360141}"/>
              </a:ext>
            </a:extLst>
          </p:cNvPr>
          <p:cNvSpPr/>
          <p:nvPr/>
        </p:nvSpPr>
        <p:spPr>
          <a:xfrm rot="2700000">
            <a:off x="7130348" y="4902070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7" name="Hình ảnh 56">
            <a:extLst>
              <a:ext uri="{FF2B5EF4-FFF2-40B4-BE49-F238E27FC236}">
                <a16:creationId xmlns:a16="http://schemas.microsoft.com/office/drawing/2014/main" id="{A8512AE5-AFFD-40D9-A96A-1A078EB9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95" y="2282725"/>
            <a:ext cx="1393915" cy="1313091"/>
          </a:xfrm>
          <a:prstGeom prst="rect">
            <a:avLst/>
          </a:prstGeom>
        </p:spPr>
      </p:pic>
      <p:pic>
        <p:nvPicPr>
          <p:cNvPr id="58" name="Hình ảnh 57">
            <a:extLst>
              <a:ext uri="{FF2B5EF4-FFF2-40B4-BE49-F238E27FC236}">
                <a16:creationId xmlns:a16="http://schemas.microsoft.com/office/drawing/2014/main" id="{B3589540-B561-44B8-8C8E-A977C983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7" y="4354089"/>
            <a:ext cx="1589495" cy="1406816"/>
          </a:xfrm>
          <a:prstGeom prst="rect">
            <a:avLst/>
          </a:prstGeom>
        </p:spPr>
      </p:pic>
      <p:pic>
        <p:nvPicPr>
          <p:cNvPr id="59" name="Hình ảnh 58">
            <a:extLst>
              <a:ext uri="{FF2B5EF4-FFF2-40B4-BE49-F238E27FC236}">
                <a16:creationId xmlns:a16="http://schemas.microsoft.com/office/drawing/2014/main" id="{AD5488B3-9990-4A90-A348-B760443C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995" y="2207753"/>
            <a:ext cx="1714879" cy="1388063"/>
          </a:xfrm>
          <a:prstGeom prst="rect">
            <a:avLst/>
          </a:prstGeom>
        </p:spPr>
      </p:pic>
      <p:pic>
        <p:nvPicPr>
          <p:cNvPr id="56" name="Hình ảnh 55">
            <a:extLst>
              <a:ext uri="{FF2B5EF4-FFF2-40B4-BE49-F238E27FC236}">
                <a16:creationId xmlns:a16="http://schemas.microsoft.com/office/drawing/2014/main" id="{EDA28621-53FC-4556-A31E-6319634C3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995" y="4467186"/>
            <a:ext cx="1721595" cy="1347291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060072A-ABA6-4361-B5C5-DB02367E838F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vi-V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C2694F86-C519-40BB-B78A-617AF51BF8F4}"/>
              </a:ext>
            </a:extLst>
          </p:cNvPr>
          <p:cNvSpPr/>
          <p:nvPr/>
        </p:nvSpPr>
        <p:spPr>
          <a:xfrm>
            <a:off x="4841159" y="3494298"/>
            <a:ext cx="2503582" cy="11620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66F93807-B4F6-4A57-9015-626A568BC4C5}"/>
              </a:ext>
            </a:extLst>
          </p:cNvPr>
          <p:cNvSpPr/>
          <p:nvPr/>
        </p:nvSpPr>
        <p:spPr>
          <a:xfrm>
            <a:off x="4897380" y="3690990"/>
            <a:ext cx="24112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Activities</a:t>
            </a:r>
            <a:endParaRPr lang="vi-VN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262B4809-F0C8-466C-AC6E-7F56F89B40A8}"/>
              </a:ext>
            </a:extLst>
          </p:cNvPr>
          <p:cNvSpPr/>
          <p:nvPr/>
        </p:nvSpPr>
        <p:spPr>
          <a:xfrm>
            <a:off x="2561829" y="2279130"/>
            <a:ext cx="173421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tả</a:t>
            </a:r>
            <a:r>
              <a:rPr lang="en-US" sz="1600" dirty="0"/>
              <a:t> 1 </a:t>
            </a:r>
            <a:r>
              <a:rPr lang="en-US" sz="1600" dirty="0" err="1"/>
              <a:t>hành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chia </a:t>
            </a:r>
            <a:r>
              <a:rPr lang="en-US" sz="1600" dirty="0" err="1"/>
              <a:t>nhỏ</a:t>
            </a:r>
            <a:r>
              <a:rPr lang="en-US" sz="1600" dirty="0"/>
              <a:t> (chi </a:t>
            </a:r>
            <a:r>
              <a:rPr lang="en-US" sz="1600" dirty="0" err="1"/>
              <a:t>tiết</a:t>
            </a:r>
            <a:r>
              <a:rPr lang="en-US" sz="1600" dirty="0"/>
              <a:t>) </a:t>
            </a:r>
            <a:r>
              <a:rPr lang="en-US" sz="1600" dirty="0" err="1"/>
              <a:t>hơn</a:t>
            </a:r>
            <a:r>
              <a:rPr lang="en-US" sz="1600" dirty="0"/>
              <a:t>.</a:t>
            </a:r>
            <a:endParaRPr lang="vi-V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B975989-5847-4161-B0F0-609B53DDA15E}"/>
              </a:ext>
            </a:extLst>
          </p:cNvPr>
          <p:cNvSpPr/>
          <p:nvPr/>
        </p:nvSpPr>
        <p:spPr>
          <a:xfrm>
            <a:off x="2584223" y="4353219"/>
            <a:ext cx="1875271" cy="1708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một</a:t>
            </a:r>
            <a:r>
              <a:rPr lang="en-US" sz="1500" dirty="0"/>
              <a:t> </a:t>
            </a:r>
            <a:r>
              <a:rPr lang="en-US" sz="1500" dirty="0" err="1"/>
              <a:t>hoạt</a:t>
            </a:r>
            <a:r>
              <a:rPr lang="en-US" sz="1500" dirty="0"/>
              <a:t> </a:t>
            </a:r>
            <a:r>
              <a:rPr lang="en-US" sz="1500" dirty="0" err="1"/>
              <a:t>động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các</a:t>
            </a:r>
            <a:r>
              <a:rPr lang="en-US" sz="1500" dirty="0"/>
              <a:t> chi </a:t>
            </a:r>
            <a:r>
              <a:rPr lang="en-US" sz="1500" dirty="0" err="1"/>
              <a:t>tiết</a:t>
            </a:r>
            <a:r>
              <a:rPr lang="en-US" sz="1500" dirty="0"/>
              <a:t> </a:t>
            </a:r>
            <a:r>
              <a:rPr lang="en-US" sz="1500" dirty="0" err="1"/>
              <a:t>được</a:t>
            </a:r>
            <a:r>
              <a:rPr lang="en-US" sz="1500" dirty="0"/>
              <a:t> </a:t>
            </a:r>
            <a:r>
              <a:rPr lang="en-US" sz="1500" dirty="0" err="1"/>
              <a:t>xử</a:t>
            </a:r>
            <a:r>
              <a:rPr lang="en-US" sz="1500" dirty="0"/>
              <a:t> </a:t>
            </a:r>
            <a:r>
              <a:rPr lang="en-US" sz="1500" dirty="0" err="1"/>
              <a:t>lý</a:t>
            </a:r>
            <a:r>
              <a:rPr lang="en-US" sz="1500" dirty="0"/>
              <a:t> </a:t>
            </a:r>
            <a:r>
              <a:rPr lang="en-US" sz="1500" dirty="0" err="1"/>
              <a:t>bên</a:t>
            </a:r>
            <a:r>
              <a:rPr lang="en-US" sz="1500" dirty="0"/>
              <a:t> </a:t>
            </a:r>
            <a:r>
              <a:rPr lang="en-US" sz="1500" dirty="0" err="1"/>
              <a:t>trong</a:t>
            </a:r>
            <a:r>
              <a:rPr lang="en-US" sz="1500" dirty="0"/>
              <a:t> </a:t>
            </a:r>
            <a:r>
              <a:rPr lang="en-US" sz="1500" dirty="0" err="1"/>
              <a:t>mô</a:t>
            </a:r>
            <a:r>
              <a:rPr lang="en-US" sz="1500" dirty="0"/>
              <a:t> </a:t>
            </a:r>
            <a:r>
              <a:rPr lang="en-US" sz="1500" dirty="0" err="1"/>
              <a:t>hình</a:t>
            </a:r>
            <a:r>
              <a:rPr lang="en-US" sz="1500" dirty="0"/>
              <a:t> </a:t>
            </a:r>
            <a:r>
              <a:rPr lang="en-US" sz="1500" dirty="0" err="1"/>
              <a:t>bằng</a:t>
            </a:r>
            <a:r>
              <a:rPr lang="en-US" sz="1500" dirty="0"/>
              <a:t> </a:t>
            </a:r>
            <a:r>
              <a:rPr lang="en-US" sz="1500" dirty="0" err="1"/>
              <a:t>cách</a:t>
            </a:r>
            <a:r>
              <a:rPr lang="en-US" sz="1500" dirty="0"/>
              <a:t> </a:t>
            </a:r>
            <a:r>
              <a:rPr lang="en-US" sz="1500" dirty="0" err="1"/>
              <a:t>sử</a:t>
            </a:r>
            <a:r>
              <a:rPr lang="en-US" sz="1500" dirty="0"/>
              <a:t> </a:t>
            </a:r>
            <a:r>
              <a:rPr lang="en-US" sz="1500" dirty="0" err="1"/>
              <a:t>dụng</a:t>
            </a:r>
            <a:r>
              <a:rPr lang="en-US" sz="1500" dirty="0"/>
              <a:t> </a:t>
            </a:r>
            <a:r>
              <a:rPr lang="en-US" sz="1500" dirty="0" err="1"/>
              <a:t>activites</a:t>
            </a:r>
            <a:r>
              <a:rPr lang="en-US" sz="1500" dirty="0"/>
              <a:t>, gateways, events, sequence flow.</a:t>
            </a:r>
            <a:endParaRPr lang="vi-V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96BD3B36-D5B4-4682-8665-8B6B3D3B68E7}"/>
              </a:ext>
            </a:extLst>
          </p:cNvPr>
          <p:cNvSpPr/>
          <p:nvPr/>
        </p:nvSpPr>
        <p:spPr>
          <a:xfrm>
            <a:off x="7481402" y="2163120"/>
            <a:ext cx="1875271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b="0" cap="none" spc="0" dirty="0" err="1">
                <a:ln w="0"/>
                <a:solidFill>
                  <a:schemeClr val="tx1"/>
                </a:solidFill>
              </a:rPr>
              <a:t>Là</a:t>
            </a:r>
            <a:r>
              <a:rPr lang="en-US" sz="15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sz="1500" b="0" cap="none" spc="0" dirty="0" err="1">
                <a:ln w="0"/>
                <a:solidFill>
                  <a:schemeClr val="tx1"/>
                </a:solidFill>
              </a:rPr>
              <a:t>các</a:t>
            </a:r>
            <a:r>
              <a:rPr lang="en-US" sz="15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sz="1500" b="0" cap="none" spc="0" dirty="0" err="1">
                <a:ln w="0"/>
                <a:solidFill>
                  <a:schemeClr val="tx1"/>
                </a:solidFill>
              </a:rPr>
              <a:t>giao</a:t>
            </a:r>
            <a:r>
              <a:rPr lang="en-US" sz="15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sz="1500" b="0" cap="none" spc="0" dirty="0" err="1">
                <a:ln w="0"/>
                <a:solidFill>
                  <a:schemeClr val="tx1"/>
                </a:solidFill>
              </a:rPr>
              <a:t>dịch</a:t>
            </a:r>
            <a:r>
              <a:rPr lang="en-US" sz="1500" b="0" cap="none" spc="0" dirty="0">
                <a:ln w="0"/>
                <a:solidFill>
                  <a:schemeClr val="tx1"/>
                </a:solidFill>
              </a:rPr>
              <a:t>, </a:t>
            </a:r>
            <a:r>
              <a:rPr lang="en-US" sz="1500" dirty="0" err="1">
                <a:ln w="0"/>
              </a:rPr>
              <a:t>là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một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loại</a:t>
            </a:r>
            <a:r>
              <a:rPr lang="en-US" sz="1500" dirty="0">
                <a:ln w="0"/>
              </a:rPr>
              <a:t> sub-process </a:t>
            </a:r>
            <a:r>
              <a:rPr lang="en-US" sz="1500" dirty="0" err="1">
                <a:ln w="0"/>
              </a:rPr>
              <a:t>chuyên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biệt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để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nhóm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nhiều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hoạt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động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vào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một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giao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dịch</a:t>
            </a:r>
            <a:r>
              <a:rPr lang="en-US" sz="1500" dirty="0">
                <a:ln w="0"/>
              </a:rPr>
              <a:t>.</a:t>
            </a:r>
            <a:endParaRPr lang="vi-VN" sz="1500" b="0" cap="none" spc="0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Phóng to Trang chiếu 7">
                <a:extLst>
                  <a:ext uri="{FF2B5EF4-FFF2-40B4-BE49-F238E27FC236}">
                    <a16:creationId xmlns:a16="http://schemas.microsoft.com/office/drawing/2014/main" id="{B31BDEBE-84D5-42DD-8E32-53705F44F0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6283814"/>
                  </p:ext>
                </p:extLst>
              </p:nvPr>
            </p:nvGraphicFramePr>
            <p:xfrm>
              <a:off x="8890305" y="3433367"/>
              <a:ext cx="264084" cy="148547"/>
            </p:xfrm>
            <a:graphic>
              <a:graphicData uri="http://schemas.microsoft.com/office/powerpoint/2016/slidezoom">
                <pslz:sldZm>
                  <pslz:sldZmObj sldId="365" cId="699593846">
                    <pslz:zmPr id="{3DC36D7F-C6B8-4BF0-ABB2-4D29556A66BC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4084" cy="1485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Phóng to Trang chiếu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31BDEBE-84D5-42DD-8E32-53705F44F0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0305" y="3433367"/>
                <a:ext cx="264084" cy="1485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17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2718DA7-8B1E-4DD4-B86A-4EF056F3D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F9900"/>
                </a:solidFill>
              </a:rPr>
              <a:t>Introduction</a:t>
            </a:r>
          </a:p>
        </p:txBody>
      </p:sp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68F9292A-C485-4D7B-8F79-589F266388E3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3650501A-3AF5-419F-BE78-369084262017}"/>
              </a:ext>
            </a:extLst>
          </p:cNvPr>
          <p:cNvCxnSpPr>
            <a:cxnSpLocks/>
          </p:cNvCxnSpPr>
          <p:nvPr/>
        </p:nvCxnSpPr>
        <p:spPr>
          <a:xfrm flipH="1">
            <a:off x="6106749" y="861203"/>
            <a:ext cx="2095125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17DC09FE-4D3D-43E6-A22D-F51A91B8DE40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A. Definition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C338A04-6797-47A5-A8BD-C89AD0541551}"/>
              </a:ext>
            </a:extLst>
          </p:cNvPr>
          <p:cNvSpPr txBox="1"/>
          <p:nvPr/>
        </p:nvSpPr>
        <p:spPr>
          <a:xfrm>
            <a:off x="528393" y="1772758"/>
            <a:ext cx="10609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</a:t>
            </a:r>
            <a:r>
              <a:rPr lang="vi-VN" b="1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vi-VN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quy </a:t>
            </a:r>
            <a:r>
              <a:rPr lang="vi-V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spc="-1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</a:t>
            </a:r>
            <a:r>
              <a:rPr lang="vi-VN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pc="-7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vi-VN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pc="-1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quy </a:t>
            </a:r>
            <a:r>
              <a:rPr lang="vi-V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pc="-1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BPMN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Process Modeling Notation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B3FA68BF-17C3-4E86-8BCD-902CC29D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69" y="3107545"/>
            <a:ext cx="7162799" cy="36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6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392308" y="1723094"/>
            <a:ext cx="26127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Transaction</a:t>
            </a:r>
            <a:endParaRPr lang="vi-V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174A2481-6203-4C6F-B1D5-41C0DAFD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54" y="2619641"/>
            <a:ext cx="7080422" cy="3867649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70885349-BD4B-4525-BBF3-1B62A86EFC16}"/>
              </a:ext>
            </a:extLst>
          </p:cNvPr>
          <p:cNvSpPr/>
          <p:nvPr/>
        </p:nvSpPr>
        <p:spPr>
          <a:xfrm>
            <a:off x="1154187" y="2331108"/>
            <a:ext cx="14189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Ví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endParaRPr lang="vi-V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Phóng to Trang chiếu 11">
                <a:extLst>
                  <a:ext uri="{FF2B5EF4-FFF2-40B4-BE49-F238E27FC236}">
                    <a16:creationId xmlns:a16="http://schemas.microsoft.com/office/drawing/2014/main" id="{4AD20EB5-847C-4C36-99D9-9BB0C09A00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9828163"/>
                  </p:ext>
                </p:extLst>
              </p:nvPr>
            </p:nvGraphicFramePr>
            <p:xfrm rot="10800000">
              <a:off x="3660052" y="5010665"/>
              <a:ext cx="172896" cy="97254"/>
            </p:xfrm>
            <a:graphic>
              <a:graphicData uri="http://schemas.microsoft.com/office/powerpoint/2016/slidezoom">
                <pslz:sldZm>
                  <pslz:sldZmObj sldId="366" cId="2393363677">
                    <pslz:zmPr id="{9524DCF5-12DC-4C48-80CB-F512C09B7EA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0800000">
                          <a:off x="0" y="0"/>
                          <a:ext cx="172896" cy="972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Phóng to Trang chiếu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AD20EB5-847C-4C36-99D9-9BB0C09A00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3660052" y="5010665"/>
                <a:ext cx="172896" cy="972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59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28" name="Snip Single Corner Rectangle 1">
            <a:extLst>
              <a:ext uri="{FF2B5EF4-FFF2-40B4-BE49-F238E27FC236}">
                <a16:creationId xmlns:a16="http://schemas.microsoft.com/office/drawing/2014/main" id="{B3B6340E-0CCB-4905-B3D1-383DCE72B844}"/>
              </a:ext>
            </a:extLst>
          </p:cNvPr>
          <p:cNvSpPr/>
          <p:nvPr/>
        </p:nvSpPr>
        <p:spPr>
          <a:xfrm>
            <a:off x="847264" y="2036091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nip Single Corner Rectangle 2">
            <a:extLst>
              <a:ext uri="{FF2B5EF4-FFF2-40B4-BE49-F238E27FC236}">
                <a16:creationId xmlns:a16="http://schemas.microsoft.com/office/drawing/2014/main" id="{FC554A39-712C-4C45-9DFC-E6D5B386D699}"/>
              </a:ext>
            </a:extLst>
          </p:cNvPr>
          <p:cNvSpPr/>
          <p:nvPr/>
        </p:nvSpPr>
        <p:spPr>
          <a:xfrm flipH="1">
            <a:off x="6375624" y="2036091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Snip Single Corner Rectangle 3">
            <a:extLst>
              <a:ext uri="{FF2B5EF4-FFF2-40B4-BE49-F238E27FC236}">
                <a16:creationId xmlns:a16="http://schemas.microsoft.com/office/drawing/2014/main" id="{BE107798-3E35-4103-892C-FA4A4E329D91}"/>
              </a:ext>
            </a:extLst>
          </p:cNvPr>
          <p:cNvSpPr/>
          <p:nvPr/>
        </p:nvSpPr>
        <p:spPr>
          <a:xfrm flipV="1">
            <a:off x="847264" y="4186832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Snip Single Corner Rectangle 4">
            <a:extLst>
              <a:ext uri="{FF2B5EF4-FFF2-40B4-BE49-F238E27FC236}">
                <a16:creationId xmlns:a16="http://schemas.microsoft.com/office/drawing/2014/main" id="{FA73CBDE-103F-4F87-B13A-2CF78B7C8E00}"/>
              </a:ext>
            </a:extLst>
          </p:cNvPr>
          <p:cNvSpPr/>
          <p:nvPr/>
        </p:nvSpPr>
        <p:spPr>
          <a:xfrm flipH="1" flipV="1">
            <a:off x="6375624" y="4186832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12E9A64E-4939-4D65-B9B9-D22B5F1B1B5B}"/>
              </a:ext>
            </a:extLst>
          </p:cNvPr>
          <p:cNvSpPr txBox="1"/>
          <p:nvPr/>
        </p:nvSpPr>
        <p:spPr>
          <a:xfrm>
            <a:off x="5016127" y="177699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P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B7ED705D-850F-4B79-AB9D-0D16F9C1B1DD}"/>
              </a:ext>
            </a:extLst>
          </p:cNvPr>
          <p:cNvSpPr txBox="1"/>
          <p:nvPr/>
        </p:nvSpPr>
        <p:spPr>
          <a:xfrm>
            <a:off x="5964895" y="177489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K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0513BB98-AE56-4BA5-857C-28535283A0F3}"/>
              </a:ext>
            </a:extLst>
          </p:cNvPr>
          <p:cNvSpPr txBox="1"/>
          <p:nvPr/>
        </p:nvSpPr>
        <p:spPr>
          <a:xfrm>
            <a:off x="5006700" y="532260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K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4C666719-3483-4FD8-AAA0-E54278F43980}"/>
              </a:ext>
            </a:extLst>
          </p:cNvPr>
          <p:cNvSpPr txBox="1"/>
          <p:nvPr/>
        </p:nvSpPr>
        <p:spPr>
          <a:xfrm>
            <a:off x="5980928" y="5322609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FA026D27-307A-4F5F-AB74-2753806981E6}"/>
              </a:ext>
            </a:extLst>
          </p:cNvPr>
          <p:cNvSpPr/>
          <p:nvPr/>
        </p:nvSpPr>
        <p:spPr>
          <a:xfrm>
            <a:off x="4425460" y="5014939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EF8D6D72-0463-4141-9C3B-0CAFC4F4AA46}"/>
              </a:ext>
            </a:extLst>
          </p:cNvPr>
          <p:cNvSpPr/>
          <p:nvPr/>
        </p:nvSpPr>
        <p:spPr>
          <a:xfrm>
            <a:off x="6978704" y="2695537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Oval 21">
            <a:extLst>
              <a:ext uri="{FF2B5EF4-FFF2-40B4-BE49-F238E27FC236}">
                <a16:creationId xmlns:a16="http://schemas.microsoft.com/office/drawing/2014/main" id="{ED92BB40-A2CA-4387-B67F-D0D86B336472}"/>
              </a:ext>
            </a:extLst>
          </p:cNvPr>
          <p:cNvSpPr>
            <a:spLocks noChangeAspect="1"/>
          </p:cNvSpPr>
          <p:nvPr/>
        </p:nvSpPr>
        <p:spPr>
          <a:xfrm>
            <a:off x="4380902" y="2695536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008C46E4-128B-4B59-9474-DA3657360141}"/>
              </a:ext>
            </a:extLst>
          </p:cNvPr>
          <p:cNvSpPr/>
          <p:nvPr/>
        </p:nvSpPr>
        <p:spPr>
          <a:xfrm rot="2700000">
            <a:off x="7130348" y="4902070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7" name="Hình ảnh 56">
            <a:extLst>
              <a:ext uri="{FF2B5EF4-FFF2-40B4-BE49-F238E27FC236}">
                <a16:creationId xmlns:a16="http://schemas.microsoft.com/office/drawing/2014/main" id="{A8512AE5-AFFD-40D9-A96A-1A078EB9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95" y="2282725"/>
            <a:ext cx="1393915" cy="1313091"/>
          </a:xfrm>
          <a:prstGeom prst="rect">
            <a:avLst/>
          </a:prstGeom>
        </p:spPr>
      </p:pic>
      <p:pic>
        <p:nvPicPr>
          <p:cNvPr id="58" name="Hình ảnh 57">
            <a:extLst>
              <a:ext uri="{FF2B5EF4-FFF2-40B4-BE49-F238E27FC236}">
                <a16:creationId xmlns:a16="http://schemas.microsoft.com/office/drawing/2014/main" id="{B3589540-B561-44B8-8C8E-A977C983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7" y="4354089"/>
            <a:ext cx="1589495" cy="1406816"/>
          </a:xfrm>
          <a:prstGeom prst="rect">
            <a:avLst/>
          </a:prstGeom>
        </p:spPr>
      </p:pic>
      <p:pic>
        <p:nvPicPr>
          <p:cNvPr id="59" name="Hình ảnh 58">
            <a:extLst>
              <a:ext uri="{FF2B5EF4-FFF2-40B4-BE49-F238E27FC236}">
                <a16:creationId xmlns:a16="http://schemas.microsoft.com/office/drawing/2014/main" id="{AD5488B3-9990-4A90-A348-B760443C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995" y="2207753"/>
            <a:ext cx="1714879" cy="1388063"/>
          </a:xfrm>
          <a:prstGeom prst="rect">
            <a:avLst/>
          </a:prstGeom>
        </p:spPr>
      </p:pic>
      <p:pic>
        <p:nvPicPr>
          <p:cNvPr id="56" name="Hình ảnh 55">
            <a:extLst>
              <a:ext uri="{FF2B5EF4-FFF2-40B4-BE49-F238E27FC236}">
                <a16:creationId xmlns:a16="http://schemas.microsoft.com/office/drawing/2014/main" id="{EDA28621-53FC-4556-A31E-6319634C3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995" y="4467186"/>
            <a:ext cx="1721595" cy="1347291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060072A-ABA6-4361-B5C5-DB02367E838F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vi-V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C2694F86-C519-40BB-B78A-617AF51BF8F4}"/>
              </a:ext>
            </a:extLst>
          </p:cNvPr>
          <p:cNvSpPr/>
          <p:nvPr/>
        </p:nvSpPr>
        <p:spPr>
          <a:xfrm>
            <a:off x="4841159" y="3494298"/>
            <a:ext cx="2503582" cy="116204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66F93807-B4F6-4A57-9015-626A568BC4C5}"/>
              </a:ext>
            </a:extLst>
          </p:cNvPr>
          <p:cNvSpPr/>
          <p:nvPr/>
        </p:nvSpPr>
        <p:spPr>
          <a:xfrm>
            <a:off x="4897380" y="3690990"/>
            <a:ext cx="24112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Activities</a:t>
            </a:r>
            <a:endParaRPr lang="vi-VN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262B4809-F0C8-466C-AC6E-7F56F89B40A8}"/>
              </a:ext>
            </a:extLst>
          </p:cNvPr>
          <p:cNvSpPr/>
          <p:nvPr/>
        </p:nvSpPr>
        <p:spPr>
          <a:xfrm>
            <a:off x="2561829" y="2279130"/>
            <a:ext cx="173421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tả</a:t>
            </a:r>
            <a:r>
              <a:rPr lang="en-US" sz="1600" dirty="0"/>
              <a:t> 1 </a:t>
            </a:r>
            <a:r>
              <a:rPr lang="en-US" sz="1600" dirty="0" err="1"/>
              <a:t>hành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chia </a:t>
            </a:r>
            <a:r>
              <a:rPr lang="en-US" sz="1600" dirty="0" err="1"/>
              <a:t>nhỏ</a:t>
            </a:r>
            <a:r>
              <a:rPr lang="en-US" sz="1600" dirty="0"/>
              <a:t> (chi </a:t>
            </a:r>
            <a:r>
              <a:rPr lang="en-US" sz="1600" dirty="0" err="1"/>
              <a:t>tiết</a:t>
            </a:r>
            <a:r>
              <a:rPr lang="en-US" sz="1600" dirty="0"/>
              <a:t>) </a:t>
            </a:r>
            <a:r>
              <a:rPr lang="en-US" sz="1600" dirty="0" err="1"/>
              <a:t>hơn</a:t>
            </a:r>
            <a:r>
              <a:rPr lang="en-US" sz="1600" dirty="0"/>
              <a:t>.</a:t>
            </a:r>
            <a:endParaRPr lang="vi-VN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0B975989-5847-4161-B0F0-609B53DDA15E}"/>
              </a:ext>
            </a:extLst>
          </p:cNvPr>
          <p:cNvSpPr/>
          <p:nvPr/>
        </p:nvSpPr>
        <p:spPr>
          <a:xfrm>
            <a:off x="2584223" y="4353219"/>
            <a:ext cx="1875271" cy="1708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một</a:t>
            </a:r>
            <a:r>
              <a:rPr lang="en-US" sz="1500" dirty="0"/>
              <a:t> </a:t>
            </a:r>
            <a:r>
              <a:rPr lang="en-US" sz="1500" dirty="0" err="1"/>
              <a:t>hoạt</a:t>
            </a:r>
            <a:r>
              <a:rPr lang="en-US" sz="1500" dirty="0"/>
              <a:t> </a:t>
            </a:r>
            <a:r>
              <a:rPr lang="en-US" sz="1500" dirty="0" err="1"/>
              <a:t>động</a:t>
            </a:r>
            <a:r>
              <a:rPr lang="en-US" sz="1500" dirty="0"/>
              <a:t> </a:t>
            </a: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các</a:t>
            </a:r>
            <a:r>
              <a:rPr lang="en-US" sz="1500" dirty="0"/>
              <a:t> chi </a:t>
            </a:r>
            <a:r>
              <a:rPr lang="en-US" sz="1500" dirty="0" err="1"/>
              <a:t>tiết</a:t>
            </a:r>
            <a:r>
              <a:rPr lang="en-US" sz="1500" dirty="0"/>
              <a:t> </a:t>
            </a:r>
            <a:r>
              <a:rPr lang="en-US" sz="1500" dirty="0" err="1"/>
              <a:t>được</a:t>
            </a:r>
            <a:r>
              <a:rPr lang="en-US" sz="1500" dirty="0"/>
              <a:t> </a:t>
            </a:r>
            <a:r>
              <a:rPr lang="en-US" sz="1500" dirty="0" err="1"/>
              <a:t>xử</a:t>
            </a:r>
            <a:r>
              <a:rPr lang="en-US" sz="1500" dirty="0"/>
              <a:t> </a:t>
            </a:r>
            <a:r>
              <a:rPr lang="en-US" sz="1500" dirty="0" err="1"/>
              <a:t>lý</a:t>
            </a:r>
            <a:r>
              <a:rPr lang="en-US" sz="1500" dirty="0"/>
              <a:t> </a:t>
            </a:r>
            <a:r>
              <a:rPr lang="en-US" sz="1500" dirty="0" err="1"/>
              <a:t>bên</a:t>
            </a:r>
            <a:r>
              <a:rPr lang="en-US" sz="1500" dirty="0"/>
              <a:t> </a:t>
            </a:r>
            <a:r>
              <a:rPr lang="en-US" sz="1500" dirty="0" err="1"/>
              <a:t>trong</a:t>
            </a:r>
            <a:r>
              <a:rPr lang="en-US" sz="1500" dirty="0"/>
              <a:t> </a:t>
            </a:r>
            <a:r>
              <a:rPr lang="en-US" sz="1500" dirty="0" err="1"/>
              <a:t>mô</a:t>
            </a:r>
            <a:r>
              <a:rPr lang="en-US" sz="1500" dirty="0"/>
              <a:t> </a:t>
            </a:r>
            <a:r>
              <a:rPr lang="en-US" sz="1500" dirty="0" err="1"/>
              <a:t>hình</a:t>
            </a:r>
            <a:r>
              <a:rPr lang="en-US" sz="1500" dirty="0"/>
              <a:t> </a:t>
            </a:r>
            <a:r>
              <a:rPr lang="en-US" sz="1500" dirty="0" err="1"/>
              <a:t>bằng</a:t>
            </a:r>
            <a:r>
              <a:rPr lang="en-US" sz="1500" dirty="0"/>
              <a:t> </a:t>
            </a:r>
            <a:r>
              <a:rPr lang="en-US" sz="1500" dirty="0" err="1"/>
              <a:t>cách</a:t>
            </a:r>
            <a:r>
              <a:rPr lang="en-US" sz="1500" dirty="0"/>
              <a:t> </a:t>
            </a:r>
            <a:r>
              <a:rPr lang="en-US" sz="1500" dirty="0" err="1"/>
              <a:t>sử</a:t>
            </a:r>
            <a:r>
              <a:rPr lang="en-US" sz="1500" dirty="0"/>
              <a:t> </a:t>
            </a:r>
            <a:r>
              <a:rPr lang="en-US" sz="1500" dirty="0" err="1"/>
              <a:t>dụng</a:t>
            </a:r>
            <a:r>
              <a:rPr lang="en-US" sz="1500" dirty="0"/>
              <a:t> </a:t>
            </a:r>
            <a:r>
              <a:rPr lang="en-US" sz="1500" dirty="0" err="1"/>
              <a:t>activites</a:t>
            </a:r>
            <a:r>
              <a:rPr lang="en-US" sz="1500" dirty="0"/>
              <a:t>, gateways, events, sequence flow.</a:t>
            </a:r>
            <a:endParaRPr lang="vi-VN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96BD3B36-D5B4-4682-8665-8B6B3D3B68E7}"/>
              </a:ext>
            </a:extLst>
          </p:cNvPr>
          <p:cNvSpPr/>
          <p:nvPr/>
        </p:nvSpPr>
        <p:spPr>
          <a:xfrm>
            <a:off x="7481402" y="2163120"/>
            <a:ext cx="1875271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b="0" cap="none" spc="0" dirty="0" err="1">
                <a:ln w="0"/>
                <a:solidFill>
                  <a:schemeClr val="tx1"/>
                </a:solidFill>
              </a:rPr>
              <a:t>Là</a:t>
            </a:r>
            <a:r>
              <a:rPr lang="en-US" sz="15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sz="1500" b="0" cap="none" spc="0" dirty="0" err="1">
                <a:ln w="0"/>
                <a:solidFill>
                  <a:schemeClr val="tx1"/>
                </a:solidFill>
              </a:rPr>
              <a:t>các</a:t>
            </a:r>
            <a:r>
              <a:rPr lang="en-US" sz="15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sz="1500" b="0" cap="none" spc="0" dirty="0" err="1">
                <a:ln w="0"/>
                <a:solidFill>
                  <a:schemeClr val="tx1"/>
                </a:solidFill>
              </a:rPr>
              <a:t>giao</a:t>
            </a:r>
            <a:r>
              <a:rPr lang="en-US" sz="15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sz="1500" b="0" cap="none" spc="0" dirty="0" err="1">
                <a:ln w="0"/>
                <a:solidFill>
                  <a:schemeClr val="tx1"/>
                </a:solidFill>
              </a:rPr>
              <a:t>dịch</a:t>
            </a:r>
            <a:r>
              <a:rPr lang="en-US" sz="1500" b="0" cap="none" spc="0" dirty="0">
                <a:ln w="0"/>
                <a:solidFill>
                  <a:schemeClr val="tx1"/>
                </a:solidFill>
              </a:rPr>
              <a:t>, </a:t>
            </a:r>
            <a:r>
              <a:rPr lang="en-US" sz="1500" dirty="0" err="1">
                <a:ln w="0"/>
              </a:rPr>
              <a:t>là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một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loại</a:t>
            </a:r>
            <a:r>
              <a:rPr lang="en-US" sz="1500" dirty="0">
                <a:ln w="0"/>
              </a:rPr>
              <a:t> sub-process </a:t>
            </a:r>
            <a:r>
              <a:rPr lang="en-US" sz="1500" dirty="0" err="1">
                <a:ln w="0"/>
              </a:rPr>
              <a:t>chuyên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biệt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để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nhóm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nhiều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hoạt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động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vào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một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giao</a:t>
            </a:r>
            <a:r>
              <a:rPr lang="en-US" sz="1500" dirty="0">
                <a:ln w="0"/>
              </a:rPr>
              <a:t> </a:t>
            </a:r>
            <a:r>
              <a:rPr lang="en-US" sz="1500" dirty="0" err="1">
                <a:ln w="0"/>
              </a:rPr>
              <a:t>dịch</a:t>
            </a:r>
            <a:r>
              <a:rPr lang="en-US" sz="1500" dirty="0">
                <a:ln w="0"/>
              </a:rPr>
              <a:t>.</a:t>
            </a:r>
            <a:endParaRPr lang="vi-VN" sz="15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331A0DD8-CC8A-4D88-BEB7-212CDBAE9137}"/>
              </a:ext>
            </a:extLst>
          </p:cNvPr>
          <p:cNvSpPr/>
          <p:nvPr/>
        </p:nvSpPr>
        <p:spPr>
          <a:xfrm>
            <a:off x="7512520" y="4374964"/>
            <a:ext cx="1875271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400" dirty="0" err="1"/>
              <a:t>là</a:t>
            </a:r>
            <a:r>
              <a:rPr lang="vi-VN" sz="1400" dirty="0"/>
              <a:t> </a:t>
            </a:r>
            <a:r>
              <a:rPr lang="vi-VN" sz="1400" dirty="0" err="1"/>
              <a:t>một</a:t>
            </a:r>
            <a:r>
              <a:rPr lang="vi-VN" sz="1400" dirty="0"/>
              <a:t> quy </a:t>
            </a:r>
            <a:r>
              <a:rPr lang="vi-VN" sz="1400" dirty="0" err="1"/>
              <a:t>trình</a:t>
            </a:r>
            <a:r>
              <a:rPr lang="vi-VN" sz="1400" dirty="0"/>
              <a:t> </a:t>
            </a:r>
            <a:r>
              <a:rPr lang="en-US" sz="1400" dirty="0" err="1"/>
              <a:t>tổng</a:t>
            </a:r>
            <a:r>
              <a:rPr lang="en-US" sz="1400" dirty="0"/>
              <a:t> </a:t>
            </a:r>
            <a:r>
              <a:rPr lang="en-US" sz="1400" dirty="0" err="1"/>
              <a:t>quát</a:t>
            </a:r>
            <a:r>
              <a:rPr lang="vi-VN" sz="1400" dirty="0"/>
              <a:t> </a:t>
            </a:r>
            <a:r>
              <a:rPr lang="vi-VN" sz="1400" dirty="0" err="1"/>
              <a:t>được</a:t>
            </a:r>
            <a:r>
              <a:rPr lang="vi-VN" sz="1400" dirty="0"/>
              <a:t> </a:t>
            </a:r>
            <a:r>
              <a:rPr lang="vi-VN" sz="1400" dirty="0" err="1"/>
              <a:t>sử</a:t>
            </a:r>
            <a:r>
              <a:rPr lang="vi-VN" sz="1400" dirty="0"/>
              <a:t> </a:t>
            </a:r>
            <a:r>
              <a:rPr lang="vi-VN" sz="1400" dirty="0" err="1"/>
              <a:t>dụng</a:t>
            </a:r>
            <a:r>
              <a:rPr lang="vi-VN" sz="1400" dirty="0"/>
              <a:t> </a:t>
            </a:r>
            <a:r>
              <a:rPr lang="vi-VN" sz="1400" dirty="0" err="1"/>
              <a:t>bất</a:t>
            </a:r>
            <a:r>
              <a:rPr lang="vi-VN" sz="1400" dirty="0"/>
              <a:t> </a:t>
            </a:r>
            <a:r>
              <a:rPr lang="vi-VN" sz="1400" dirty="0" err="1"/>
              <a:t>cứ</a:t>
            </a:r>
            <a:r>
              <a:rPr lang="vi-VN" sz="1400" dirty="0"/>
              <a:t> khi </a:t>
            </a:r>
            <a:r>
              <a:rPr lang="vi-VN" sz="1400" dirty="0" err="1"/>
              <a:t>nào</a:t>
            </a:r>
            <a:r>
              <a:rPr lang="en-US" sz="1400" dirty="0"/>
              <a:t> </a:t>
            </a:r>
            <a:r>
              <a:rPr lang="vi-VN" sz="1400" dirty="0" err="1"/>
              <a:t>cần</a:t>
            </a:r>
            <a:r>
              <a:rPr lang="vi-VN" sz="1400" dirty="0"/>
              <a:t> </a:t>
            </a:r>
            <a:r>
              <a:rPr lang="vi-VN" sz="1400" dirty="0" err="1"/>
              <a:t>được</a:t>
            </a:r>
            <a:r>
              <a:rPr lang="vi-VN" sz="1400" dirty="0"/>
              <a:t> </a:t>
            </a:r>
            <a:r>
              <a:rPr lang="vi-VN" sz="1400" dirty="0" err="1"/>
              <a:t>thực</a:t>
            </a:r>
            <a:r>
              <a:rPr lang="vi-VN" sz="1400" dirty="0"/>
              <a:t> </a:t>
            </a:r>
            <a:r>
              <a:rPr lang="vi-VN" sz="1400" dirty="0" err="1"/>
              <a:t>hiện</a:t>
            </a:r>
            <a:r>
              <a:rPr lang="vi-VN" sz="1400" dirty="0"/>
              <a:t>. </a:t>
            </a:r>
            <a:r>
              <a:rPr lang="en-US" sz="1400" dirty="0" err="1"/>
              <a:t>Nó</a:t>
            </a:r>
            <a:r>
              <a:rPr lang="en-US" sz="1400" dirty="0"/>
              <a:t> </a:t>
            </a:r>
            <a:r>
              <a:rPr lang="en-US" sz="1400" dirty="0" err="1"/>
              <a:t>gọi</a:t>
            </a:r>
            <a:r>
              <a:rPr lang="en-US" sz="1400" dirty="0"/>
              <a:t> </a:t>
            </a:r>
            <a:r>
              <a:rPr lang="en-US" sz="1400" dirty="0" err="1"/>
              <a:t>lại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quy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mà</a:t>
            </a:r>
            <a:r>
              <a:rPr lang="en-US" sz="1400" dirty="0"/>
              <a:t> </a:t>
            </a:r>
            <a:r>
              <a:rPr lang="en-US" sz="1400" dirty="0" err="1"/>
              <a:t>mình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define tr</a:t>
            </a:r>
            <a:r>
              <a:rPr lang="vi-VN" sz="1400" dirty="0"/>
              <a:t>ư</a:t>
            </a:r>
            <a:r>
              <a:rPr lang="en-US" sz="1400" dirty="0" err="1"/>
              <a:t>ớc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.</a:t>
            </a:r>
            <a:endParaRPr lang="vi-VN" sz="1400" b="0" cap="none" spc="0" dirty="0">
              <a:ln w="0"/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Phóng to Trang chiếu 8">
                <a:extLst>
                  <a:ext uri="{FF2B5EF4-FFF2-40B4-BE49-F238E27FC236}">
                    <a16:creationId xmlns:a16="http://schemas.microsoft.com/office/drawing/2014/main" id="{04F0B988-8A41-4834-8625-2B12FA3C95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201721"/>
                  </p:ext>
                </p:extLst>
              </p:nvPr>
            </p:nvGraphicFramePr>
            <p:xfrm>
              <a:off x="9356673" y="5870704"/>
              <a:ext cx="186129" cy="104698"/>
            </p:xfrm>
            <a:graphic>
              <a:graphicData uri="http://schemas.microsoft.com/office/powerpoint/2016/slidezoom">
                <pslz:sldZm>
                  <pslz:sldZmObj sldId="367" cId="523886662">
                    <pslz:zmPr id="{018109B1-5403-4CA9-A803-C5B8FD34551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129" cy="104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Phóng to Trang chiếu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4F0B988-8A41-4834-8625-2B12FA3C95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673" y="5870704"/>
                <a:ext cx="186129" cy="104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336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2C52D5DB-BC20-4C5A-AC83-3A61DDCE271F}"/>
              </a:ext>
            </a:extLst>
          </p:cNvPr>
          <p:cNvSpPr/>
          <p:nvPr/>
        </p:nvSpPr>
        <p:spPr>
          <a:xfrm>
            <a:off x="457264" y="1723094"/>
            <a:ext cx="24827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 Activity</a:t>
            </a:r>
            <a:endParaRPr lang="vi-V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Phóng to Trang chiếu 7">
                <a:extLst>
                  <a:ext uri="{FF2B5EF4-FFF2-40B4-BE49-F238E27FC236}">
                    <a16:creationId xmlns:a16="http://schemas.microsoft.com/office/drawing/2014/main" id="{4EE9FD5C-04F3-4A52-931F-0F0C478992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35698" y="6413157"/>
              <a:ext cx="315784" cy="177628"/>
            </p:xfrm>
            <a:graphic>
              <a:graphicData uri="http://schemas.microsoft.com/office/powerpoint/2016/slidezoom">
                <pslz:sldZm>
                  <pslz:sldZmObj sldId="364" cId="2927179926">
                    <pslz:zmPr id="{5609B91A-504D-4E77-98B2-F39404D20A1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784" cy="1776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Phóng to Trang chiếu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EE9FD5C-04F3-4A52-931F-0F0C478992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5698" y="6413157"/>
                <a:ext cx="315784" cy="1776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A59CDB4E-5DF5-42F5-A66B-6062F17EA7A3}"/>
              </a:ext>
            </a:extLst>
          </p:cNvPr>
          <p:cNvSpPr/>
          <p:nvPr/>
        </p:nvSpPr>
        <p:spPr>
          <a:xfrm>
            <a:off x="1154187" y="2331108"/>
            <a:ext cx="14189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Ví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endParaRPr lang="vi-V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https://i2.wp.com/thinhnotes.com/wp-content/uploads/2018/12/quay-toi-ben-voi-bpmn-png3.png?resize=618%2C130&amp;ssl=1">
            <a:extLst>
              <a:ext uri="{FF2B5EF4-FFF2-40B4-BE49-F238E27FC236}">
                <a16:creationId xmlns:a16="http://schemas.microsoft.com/office/drawing/2014/main" id="{A24EC323-CC5A-429B-AA06-2DABC7F3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843" y="3428999"/>
            <a:ext cx="6635579" cy="151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86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1DF00069-3880-440F-8BFF-25AB3CB064BF}"/>
              </a:ext>
            </a:extLst>
          </p:cNvPr>
          <p:cNvSpPr/>
          <p:nvPr/>
        </p:nvSpPr>
        <p:spPr>
          <a:xfrm>
            <a:off x="572174" y="1798814"/>
            <a:ext cx="4682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loại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Activity Markers</a:t>
            </a:r>
            <a:endParaRPr lang="vi-V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6" name="Picture 2" descr="Element activity looping.png">
            <a:extLst>
              <a:ext uri="{FF2B5EF4-FFF2-40B4-BE49-F238E27FC236}">
                <a16:creationId xmlns:a16="http://schemas.microsoft.com/office/drawing/2014/main" id="{4A19F60C-E282-419F-A7A8-C3D58C9E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98" y="3076575"/>
            <a:ext cx="952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ure10-47-sub-process-object-with-standard-loop-marker.png">
            <a:extLst>
              <a:ext uri="{FF2B5EF4-FFF2-40B4-BE49-F238E27FC236}">
                <a16:creationId xmlns:a16="http://schemas.microsoft.com/office/drawing/2014/main" id="{D0DDCC2F-CC14-4CBF-B9DE-9E1EB2AC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98" y="3076575"/>
            <a:ext cx="9525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0C7C290F-BAFD-45C8-91BE-D4CBDBBF79C6}"/>
              </a:ext>
            </a:extLst>
          </p:cNvPr>
          <p:cNvSpPr/>
          <p:nvPr/>
        </p:nvSpPr>
        <p:spPr>
          <a:xfrm>
            <a:off x="1273476" y="2658232"/>
            <a:ext cx="8130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</a:t>
            </a:r>
            <a:endParaRPr lang="vi-VN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50" name="Picture 6" descr="BPMN Loop Task Example">
            <a:extLst>
              <a:ext uri="{FF2B5EF4-FFF2-40B4-BE49-F238E27FC236}">
                <a16:creationId xmlns:a16="http://schemas.microsoft.com/office/drawing/2014/main" id="{26793EB2-6C52-4BA3-A110-D101FAEB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2915694"/>
            <a:ext cx="6214193" cy="109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ũi tên: Phải Có Khía 8">
            <a:extLst>
              <a:ext uri="{FF2B5EF4-FFF2-40B4-BE49-F238E27FC236}">
                <a16:creationId xmlns:a16="http://schemas.microsoft.com/office/drawing/2014/main" id="{75F2A547-43EB-4E08-B55F-2ED6DBAADB7A}"/>
              </a:ext>
            </a:extLst>
          </p:cNvPr>
          <p:cNvSpPr/>
          <p:nvPr/>
        </p:nvSpPr>
        <p:spPr>
          <a:xfrm>
            <a:off x="3300869" y="4613710"/>
            <a:ext cx="952500" cy="370703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2" name="Picture 8" descr="Element multiple instances parallel.png">
            <a:extLst>
              <a:ext uri="{FF2B5EF4-FFF2-40B4-BE49-F238E27FC236}">
                <a16:creationId xmlns:a16="http://schemas.microsoft.com/office/drawing/2014/main" id="{A91898D9-F69A-4A19-A284-A00B44B53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97" y="4418062"/>
            <a:ext cx="952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igure10-48-activity-multi-instance-marker-for-parallel-instances.png">
            <a:extLst>
              <a:ext uri="{FF2B5EF4-FFF2-40B4-BE49-F238E27FC236}">
                <a16:creationId xmlns:a16="http://schemas.microsoft.com/office/drawing/2014/main" id="{3F70C572-2D30-4A4C-903E-E13D44D4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53" y="4418062"/>
            <a:ext cx="952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F945AF82-E67B-46C5-AE51-A16DB2B85357}"/>
              </a:ext>
            </a:extLst>
          </p:cNvPr>
          <p:cNvSpPr/>
          <p:nvPr/>
        </p:nvSpPr>
        <p:spPr>
          <a:xfrm>
            <a:off x="558388" y="4012316"/>
            <a:ext cx="235513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Multi-Instance</a:t>
            </a:r>
            <a:endParaRPr lang="vi-VN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Mũi tên: Phải Có Khía 20">
            <a:extLst>
              <a:ext uri="{FF2B5EF4-FFF2-40B4-BE49-F238E27FC236}">
                <a16:creationId xmlns:a16="http://schemas.microsoft.com/office/drawing/2014/main" id="{02FDAD90-6BB7-4561-BE0C-9947FBA3EDAF}"/>
              </a:ext>
            </a:extLst>
          </p:cNvPr>
          <p:cNvSpPr/>
          <p:nvPr/>
        </p:nvSpPr>
        <p:spPr>
          <a:xfrm>
            <a:off x="3345389" y="3278653"/>
            <a:ext cx="952500" cy="370703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6" name="Picture 12" descr="BPMN Multiple Instance Task Example">
            <a:extLst>
              <a:ext uri="{FF2B5EF4-FFF2-40B4-BE49-F238E27FC236}">
                <a16:creationId xmlns:a16="http://schemas.microsoft.com/office/drawing/2014/main" id="{5ECB987E-D5CA-416A-B084-5F199CDC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99" y="4319973"/>
            <a:ext cx="6214193" cy="8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lement multiple instances sequential.png">
            <a:extLst>
              <a:ext uri="{FF2B5EF4-FFF2-40B4-BE49-F238E27FC236}">
                <a16:creationId xmlns:a16="http://schemas.microsoft.com/office/drawing/2014/main" id="{78F33BFC-DB14-481C-8D7E-E170DC58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97" y="5670375"/>
            <a:ext cx="9525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Figure10-49-activity-multi-instance-marker-for-sequential-instances.png">
            <a:extLst>
              <a:ext uri="{FF2B5EF4-FFF2-40B4-BE49-F238E27FC236}">
                <a16:creationId xmlns:a16="http://schemas.microsoft.com/office/drawing/2014/main" id="{7C378900-B7CF-4226-BA2C-D9EB6F523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97" y="5670375"/>
            <a:ext cx="9525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04F8301F-04E6-443F-83C9-6DDD5E5AF15E}"/>
              </a:ext>
            </a:extLst>
          </p:cNvPr>
          <p:cNvSpPr/>
          <p:nvPr/>
        </p:nvSpPr>
        <p:spPr>
          <a:xfrm>
            <a:off x="349344" y="5356534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Sequential Multi-Instance</a:t>
            </a:r>
            <a:endParaRPr lang="vi-VN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BD599AE1-593E-4F05-B9CE-5107401EC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6743" y="5207933"/>
            <a:ext cx="6214193" cy="1435606"/>
          </a:xfrm>
          <a:prstGeom prst="rect">
            <a:avLst/>
          </a:prstGeom>
        </p:spPr>
      </p:pic>
      <p:sp>
        <p:nvSpPr>
          <p:cNvPr id="24" name="Mũi tên: Phải Có Khía 23">
            <a:extLst>
              <a:ext uri="{FF2B5EF4-FFF2-40B4-BE49-F238E27FC236}">
                <a16:creationId xmlns:a16="http://schemas.microsoft.com/office/drawing/2014/main" id="{2C14231A-2F04-4B3A-B376-62D6AF4D7438}"/>
              </a:ext>
            </a:extLst>
          </p:cNvPr>
          <p:cNvSpPr/>
          <p:nvPr/>
        </p:nvSpPr>
        <p:spPr>
          <a:xfrm>
            <a:off x="3324044" y="5765802"/>
            <a:ext cx="952500" cy="370703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7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9" grpId="0" animBg="1"/>
      <p:bldP spid="20" grpId="0"/>
      <p:bldP spid="21" grpId="0" animBg="1"/>
      <p:bldP spid="14" grpId="0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accent4">
                    <a:lumMod val="75000"/>
                  </a:schemeClr>
                </a:solidFill>
              </a:rPr>
              <a:t>Basic Symbols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6C079C25-8BB9-4857-9316-60DA4309A24F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Đường kết nối Mũi tên Thẳng 80">
            <a:extLst>
              <a:ext uri="{FF2B5EF4-FFF2-40B4-BE49-F238E27FC236}">
                <a16:creationId xmlns:a16="http://schemas.microsoft.com/office/drawing/2014/main" id="{C2ABEA42-2A1F-4F5F-8C59-0034B1D3B9E7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ũi tên: Hình ngũ giác 2">
            <a:extLst>
              <a:ext uri="{FF2B5EF4-FFF2-40B4-BE49-F238E27FC236}">
                <a16:creationId xmlns:a16="http://schemas.microsoft.com/office/drawing/2014/main" id="{82483CF1-7C17-4DDB-B116-AA0C0DA7F5C6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11" name="Mũi tên: Hình V 10">
            <a:extLst>
              <a:ext uri="{FF2B5EF4-FFF2-40B4-BE49-F238E27FC236}">
                <a16:creationId xmlns:a16="http://schemas.microsoft.com/office/drawing/2014/main" id="{678A6161-2114-4344-87DA-DFE57BCE5D74}"/>
              </a:ext>
            </a:extLst>
          </p:cNvPr>
          <p:cNvSpPr/>
          <p:nvPr/>
        </p:nvSpPr>
        <p:spPr>
          <a:xfrm>
            <a:off x="2857500" y="1092198"/>
            <a:ext cx="1778000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Activities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0C7C290F-BAFD-45C8-91BE-D4CBDBBF79C6}"/>
              </a:ext>
            </a:extLst>
          </p:cNvPr>
          <p:cNvSpPr/>
          <p:nvPr/>
        </p:nvSpPr>
        <p:spPr>
          <a:xfrm>
            <a:off x="696397" y="2736069"/>
            <a:ext cx="19672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Compensation</a:t>
            </a:r>
            <a:endParaRPr lang="vi-VN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Mũi tên: Phải Có Khía 20">
            <a:extLst>
              <a:ext uri="{FF2B5EF4-FFF2-40B4-BE49-F238E27FC236}">
                <a16:creationId xmlns:a16="http://schemas.microsoft.com/office/drawing/2014/main" id="{02FDAD90-6BB7-4561-BE0C-9947FBA3EDAF}"/>
              </a:ext>
            </a:extLst>
          </p:cNvPr>
          <p:cNvSpPr/>
          <p:nvPr/>
        </p:nvSpPr>
        <p:spPr>
          <a:xfrm>
            <a:off x="3324044" y="3431053"/>
            <a:ext cx="952500" cy="370703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8891EAB-F0F8-49B7-A0B1-E30BF058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79" y="3199369"/>
            <a:ext cx="952500" cy="6364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EE3D1ABC-2571-4E0D-9025-681F39E3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53" y="3191247"/>
            <a:ext cx="952500" cy="644597"/>
          </a:xfrm>
          <a:prstGeom prst="rect">
            <a:avLst/>
          </a:prstGeom>
        </p:spPr>
      </p:pic>
      <p:pic>
        <p:nvPicPr>
          <p:cNvPr id="7170" name="Picture 2" descr="https://i2.wp.com/thinhnotes.com/wp-content/uploads/2018/12/quay-toi-ben-voi-bpmn-jpg4.jpg?resize=676%2C58&amp;ssl=1">
            <a:extLst>
              <a:ext uri="{FF2B5EF4-FFF2-40B4-BE49-F238E27FC236}">
                <a16:creationId xmlns:a16="http://schemas.microsoft.com/office/drawing/2014/main" id="{831083E5-2594-4C88-8D49-27CC803F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635" y="3199369"/>
            <a:ext cx="6438900" cy="63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gure10-35-collapsed-ad-hoc-sub-process.png">
            <a:extLst>
              <a:ext uri="{FF2B5EF4-FFF2-40B4-BE49-F238E27FC236}">
                <a16:creationId xmlns:a16="http://schemas.microsoft.com/office/drawing/2014/main" id="{53DCF0B2-1B43-4171-B5F2-6D3F3325B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4" y="4622697"/>
            <a:ext cx="1216477" cy="63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gure10-36-expanded-ad-hoc-sub-process.png">
            <a:extLst>
              <a:ext uri="{FF2B5EF4-FFF2-40B4-BE49-F238E27FC236}">
                <a16:creationId xmlns:a16="http://schemas.microsoft.com/office/drawing/2014/main" id="{8FE64EDC-C95D-4E43-901F-2A21D41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852" y="4622697"/>
            <a:ext cx="1216477" cy="63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22B311A5-3B8E-4C9C-B47F-2314F9CD85EF}"/>
              </a:ext>
            </a:extLst>
          </p:cNvPr>
          <p:cNvSpPr/>
          <p:nvPr/>
        </p:nvSpPr>
        <p:spPr>
          <a:xfrm>
            <a:off x="955067" y="4099477"/>
            <a:ext cx="14430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 Hoc</a:t>
            </a:r>
            <a:endParaRPr lang="vi-VN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Dấu ngoặc vuông Kép 7">
            <a:extLst>
              <a:ext uri="{FF2B5EF4-FFF2-40B4-BE49-F238E27FC236}">
                <a16:creationId xmlns:a16="http://schemas.microsoft.com/office/drawing/2014/main" id="{D806A171-8717-4FC7-A85E-E5E55806C7A4}"/>
              </a:ext>
            </a:extLst>
          </p:cNvPr>
          <p:cNvSpPr/>
          <p:nvPr/>
        </p:nvSpPr>
        <p:spPr>
          <a:xfrm>
            <a:off x="696397" y="5479139"/>
            <a:ext cx="2398426" cy="1041418"/>
          </a:xfrm>
          <a:prstGeom prst="bracketPair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08BCC35C-DCAC-4C45-9D86-BB649C608624}"/>
              </a:ext>
            </a:extLst>
          </p:cNvPr>
          <p:cNvSpPr/>
          <p:nvPr/>
        </p:nvSpPr>
        <p:spPr>
          <a:xfrm rot="10800000" flipV="1">
            <a:off x="822767" y="5427950"/>
            <a:ext cx="2199143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00" dirty="0" err="1"/>
              <a:t>Là</a:t>
            </a:r>
            <a:r>
              <a:rPr lang="en-US" sz="1300" dirty="0"/>
              <a:t> </a:t>
            </a:r>
            <a:r>
              <a:rPr lang="en-US" sz="1300" dirty="0" err="1"/>
              <a:t>một</a:t>
            </a:r>
            <a:r>
              <a:rPr lang="en-US" sz="1300" dirty="0"/>
              <a:t> </a:t>
            </a:r>
            <a:r>
              <a:rPr lang="en-US" sz="1300" dirty="0" err="1"/>
              <a:t>nhóm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hoạt</a:t>
            </a:r>
            <a:r>
              <a:rPr lang="en-US" sz="1300" dirty="0"/>
              <a:t> </a:t>
            </a:r>
            <a:r>
              <a:rPr lang="en-US" sz="1300" dirty="0" err="1"/>
              <a:t>động</a:t>
            </a:r>
            <a:r>
              <a:rPr lang="en-US" sz="1300" dirty="0"/>
              <a:t> </a:t>
            </a:r>
            <a:r>
              <a:rPr lang="en-US" sz="1300" dirty="0" err="1"/>
              <a:t>để</a:t>
            </a:r>
            <a:r>
              <a:rPr lang="en-US" sz="1300" dirty="0"/>
              <a:t> </a:t>
            </a:r>
            <a:r>
              <a:rPr lang="en-US" sz="1300" dirty="0" err="1"/>
              <a:t>xử</a:t>
            </a:r>
            <a:r>
              <a:rPr lang="en-US" sz="1300" dirty="0"/>
              <a:t> </a:t>
            </a:r>
            <a:r>
              <a:rPr lang="en-US" sz="1300" dirty="0" err="1"/>
              <a:t>lí</a:t>
            </a:r>
            <a:r>
              <a:rPr lang="en-US" sz="1300" dirty="0"/>
              <a:t> </a:t>
            </a:r>
            <a:r>
              <a:rPr lang="en-US" sz="1300" dirty="0" err="1"/>
              <a:t>hoạt</a:t>
            </a:r>
            <a:r>
              <a:rPr lang="en-US" sz="1300" dirty="0"/>
              <a:t> </a:t>
            </a:r>
            <a:r>
              <a:rPr lang="en-US" sz="1300" dirty="0" err="1"/>
              <a:t>động</a:t>
            </a:r>
            <a:r>
              <a:rPr lang="en-US" sz="1300" dirty="0"/>
              <a:t> </a:t>
            </a:r>
            <a:r>
              <a:rPr lang="en-US" sz="1300" dirty="0" err="1"/>
              <a:t>cụ</a:t>
            </a:r>
            <a:r>
              <a:rPr lang="en-US" sz="1300" dirty="0"/>
              <a:t> </a:t>
            </a:r>
            <a:r>
              <a:rPr lang="en-US" sz="1300" dirty="0" err="1"/>
              <a:t>thể</a:t>
            </a:r>
            <a:r>
              <a:rPr lang="en-US" sz="1300" dirty="0"/>
              <a:t>, </a:t>
            </a:r>
            <a:r>
              <a:rPr lang="en-US" sz="1300" dirty="0" err="1"/>
              <a:t>trình</a:t>
            </a:r>
            <a:r>
              <a:rPr lang="en-US" sz="1300" dirty="0"/>
              <a:t> </a:t>
            </a:r>
            <a:r>
              <a:rPr lang="en-US" sz="1300" dirty="0" err="1"/>
              <a:t>tự</a:t>
            </a:r>
            <a:r>
              <a:rPr lang="en-US" sz="1300" dirty="0"/>
              <a:t> </a:t>
            </a:r>
            <a:r>
              <a:rPr lang="en-US" sz="1300" dirty="0" err="1"/>
              <a:t>và</a:t>
            </a:r>
            <a:r>
              <a:rPr lang="en-US" sz="1300" dirty="0"/>
              <a:t> </a:t>
            </a:r>
            <a:r>
              <a:rPr lang="en-US" sz="1300" dirty="0" err="1"/>
              <a:t>số</a:t>
            </a:r>
            <a:r>
              <a:rPr lang="en-US" sz="1300" dirty="0"/>
              <a:t> l</a:t>
            </a:r>
            <a:r>
              <a:rPr lang="vi-VN" sz="1300" dirty="0"/>
              <a:t>ư</a:t>
            </a:r>
            <a:r>
              <a:rPr lang="en-US" sz="1300" dirty="0" err="1"/>
              <a:t>ợng</a:t>
            </a:r>
            <a:r>
              <a:rPr lang="en-US" sz="1300" dirty="0"/>
              <a:t> </a:t>
            </a:r>
            <a:r>
              <a:rPr lang="en-US" sz="1300" dirty="0" err="1"/>
              <a:t>hoạt</a:t>
            </a:r>
            <a:r>
              <a:rPr lang="en-US" sz="1300" dirty="0"/>
              <a:t> </a:t>
            </a:r>
            <a:r>
              <a:rPr lang="en-US" sz="1300" dirty="0" err="1"/>
              <a:t>động</a:t>
            </a:r>
            <a:r>
              <a:rPr lang="en-US" sz="1300" dirty="0"/>
              <a:t> đ</a:t>
            </a:r>
            <a:r>
              <a:rPr lang="vi-VN" sz="1300" dirty="0"/>
              <a:t>ư</a:t>
            </a:r>
            <a:r>
              <a:rPr lang="en-US" sz="1300" dirty="0" err="1"/>
              <a:t>ợc</a:t>
            </a:r>
            <a:r>
              <a:rPr lang="en-US" sz="1300" dirty="0"/>
              <a:t> </a:t>
            </a:r>
            <a:r>
              <a:rPr lang="en-US" sz="1300" dirty="0" err="1"/>
              <a:t>xác</a:t>
            </a:r>
            <a:r>
              <a:rPr lang="en-US" sz="1300" dirty="0"/>
              <a:t> </a:t>
            </a:r>
            <a:r>
              <a:rPr lang="en-US" sz="1300" dirty="0" err="1"/>
              <a:t>định</a:t>
            </a:r>
            <a:r>
              <a:rPr lang="en-US" sz="1300" dirty="0"/>
              <a:t> </a:t>
            </a:r>
            <a:r>
              <a:rPr lang="en-US" sz="1300" dirty="0" err="1"/>
              <a:t>bởi</a:t>
            </a:r>
            <a:r>
              <a:rPr lang="en-US" sz="1300" dirty="0"/>
              <a:t> </a:t>
            </a:r>
            <a:r>
              <a:rPr lang="en-US" sz="1300" dirty="0" err="1"/>
              <a:t>người</a:t>
            </a:r>
            <a:r>
              <a:rPr lang="en-US" sz="1300" dirty="0"/>
              <a:t> </a:t>
            </a:r>
            <a:r>
              <a:rPr lang="en-US" sz="1300" dirty="0" err="1"/>
              <a:t>thực</a:t>
            </a:r>
            <a:r>
              <a:rPr lang="en-US" sz="1300" dirty="0"/>
              <a:t> </a:t>
            </a:r>
            <a:r>
              <a:rPr lang="en-US" sz="1300" dirty="0" err="1"/>
              <a:t>hiện</a:t>
            </a:r>
            <a:r>
              <a:rPr lang="en-US" sz="1300" dirty="0"/>
              <a:t>.</a:t>
            </a:r>
          </a:p>
        </p:txBody>
      </p:sp>
      <p:sp>
        <p:nvSpPr>
          <p:cNvPr id="31" name="Mũi tên: Phải Có Khía 30">
            <a:extLst>
              <a:ext uri="{FF2B5EF4-FFF2-40B4-BE49-F238E27FC236}">
                <a16:creationId xmlns:a16="http://schemas.microsoft.com/office/drawing/2014/main" id="{D73C8C11-94E6-4424-A23B-84C593D67151}"/>
              </a:ext>
            </a:extLst>
          </p:cNvPr>
          <p:cNvSpPr/>
          <p:nvPr/>
        </p:nvSpPr>
        <p:spPr>
          <a:xfrm rot="813305">
            <a:off x="3404511" y="4923563"/>
            <a:ext cx="952500" cy="370703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 descr="Giáº£i ngá» cÃ¡c kÃ½ hiá»u BPMN - Thinhnotes.com">
            <a:extLst>
              <a:ext uri="{FF2B5EF4-FFF2-40B4-BE49-F238E27FC236}">
                <a16:creationId xmlns:a16="http://schemas.microsoft.com/office/drawing/2014/main" id="{3052FD1D-9A8E-4735-A7D1-68D4D4B7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635" y="4078097"/>
            <a:ext cx="6654991" cy="24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7588F444-20B0-46C5-9150-3388CDFEF014}"/>
              </a:ext>
            </a:extLst>
          </p:cNvPr>
          <p:cNvSpPr/>
          <p:nvPr/>
        </p:nvSpPr>
        <p:spPr>
          <a:xfrm>
            <a:off x="572174" y="1798814"/>
            <a:ext cx="4682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loại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Activity Markers</a:t>
            </a:r>
            <a:endParaRPr lang="vi-V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388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28" grpId="0"/>
      <p:bldP spid="8" grpId="0" animBg="1"/>
      <p:bldP spid="12" grpId="0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4935481" y="2730842"/>
            <a:ext cx="2290117" cy="23420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43F3F3F9-CEA3-4767-90DE-6219D3B0577F}"/>
              </a:ext>
            </a:extLst>
          </p:cNvPr>
          <p:cNvSpPr txBox="1">
            <a:spLocks/>
          </p:cNvSpPr>
          <p:nvPr/>
        </p:nvSpPr>
        <p:spPr>
          <a:xfrm>
            <a:off x="3528031" y="103531"/>
            <a:ext cx="514993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chemeClr val="accent4">
                    <a:lumMod val="75000"/>
                  </a:schemeClr>
                </a:solidFill>
              </a:rPr>
              <a:t>Basic Symbols</a:t>
            </a:r>
            <a:endParaRPr lang="en-US" sz="5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1" name="Đường kết nối Mũi tên Thẳng 100">
            <a:extLst>
              <a:ext uri="{FF2B5EF4-FFF2-40B4-BE49-F238E27FC236}">
                <a16:creationId xmlns:a16="http://schemas.microsoft.com/office/drawing/2014/main" id="{812DD3E4-7159-4906-9759-5FD508ED69ED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Đường kết nối Mũi tên Thẳng 101">
            <a:extLst>
              <a:ext uri="{FF2B5EF4-FFF2-40B4-BE49-F238E27FC236}">
                <a16:creationId xmlns:a16="http://schemas.microsoft.com/office/drawing/2014/main" id="{8D59E9C1-4EDA-450C-859A-447CAADED280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Mũi tên: Hình ngũ giác 102">
            <a:extLst>
              <a:ext uri="{FF2B5EF4-FFF2-40B4-BE49-F238E27FC236}">
                <a16:creationId xmlns:a16="http://schemas.microsoft.com/office/drawing/2014/main" id="{2C121777-E830-49DB-9E52-AE106D1DC58E}"/>
              </a:ext>
            </a:extLst>
          </p:cNvPr>
          <p:cNvSpPr/>
          <p:nvPr/>
        </p:nvSpPr>
        <p:spPr>
          <a:xfrm>
            <a:off x="0" y="885172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ED57C63A-7671-4B0E-B423-1319C54DDD55}"/>
              </a:ext>
            </a:extLst>
          </p:cNvPr>
          <p:cNvSpPr/>
          <p:nvPr/>
        </p:nvSpPr>
        <p:spPr>
          <a:xfrm>
            <a:off x="4975334" y="3425542"/>
            <a:ext cx="22365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Gatew</a:t>
            </a:r>
            <a:r>
              <a:rPr lang="en-US" sz="3600" cap="none" spc="0" dirty="0">
                <a:ln w="0"/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ay</a:t>
            </a:r>
            <a:r>
              <a:rPr lang="en-US" sz="3600" b="0" cap="none" spc="0" dirty="0">
                <a:ln w="0"/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vi-VN" sz="3600" b="0" cap="none" spc="0" dirty="0">
              <a:ln w="0"/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Phóng to Trang chiếu 37">
                <a:extLst>
                  <a:ext uri="{FF2B5EF4-FFF2-40B4-BE49-F238E27FC236}">
                    <a16:creationId xmlns:a16="http://schemas.microsoft.com/office/drawing/2014/main" id="{2A715C7A-DF5D-4941-BF5E-1A3631B1E7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1024746"/>
                  </p:ext>
                </p:extLst>
              </p:nvPr>
            </p:nvGraphicFramePr>
            <p:xfrm>
              <a:off x="6016543" y="4134788"/>
              <a:ext cx="210746" cy="118545"/>
            </p:xfrm>
            <a:graphic>
              <a:graphicData uri="http://schemas.microsoft.com/office/powerpoint/2016/slidezoom">
                <pslz:sldZm>
                  <pslz:sldZmObj sldId="372" cId="1599230990">
                    <pslz:zmPr id="{E8C2C04F-1BC2-4297-B88B-1028AE4BA16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746" cy="1185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Phóng to Trang chiếu 3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A715C7A-DF5D-4941-BF5E-1A3631B1E7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6543" y="4134788"/>
                <a:ext cx="210746" cy="1185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8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3219A6C5-0E56-47DE-A12A-D9F831015F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Gateways</a:t>
            </a:r>
          </a:p>
        </p:txBody>
      </p:sp>
      <p:sp>
        <p:nvSpPr>
          <p:cNvPr id="3" name="Dấu ngoặc vuông Kép 2">
            <a:extLst>
              <a:ext uri="{FF2B5EF4-FFF2-40B4-BE49-F238E27FC236}">
                <a16:creationId xmlns:a16="http://schemas.microsoft.com/office/drawing/2014/main" id="{FB6ED6F8-1F28-4644-88C9-50BADA6C5FAC}"/>
              </a:ext>
            </a:extLst>
          </p:cNvPr>
          <p:cNvSpPr/>
          <p:nvPr/>
        </p:nvSpPr>
        <p:spPr>
          <a:xfrm>
            <a:off x="2804984" y="1618735"/>
            <a:ext cx="6635578" cy="3694670"/>
          </a:xfrm>
          <a:prstGeom prst="bracketPair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151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Điều</a:t>
            </a:r>
            <a:r>
              <a:rPr lang="en-US" sz="5400" dirty="0"/>
              <a:t> </a:t>
            </a:r>
            <a:r>
              <a:rPr lang="en-US" sz="5400" dirty="0" err="1"/>
              <a:t>khiển</a:t>
            </a:r>
            <a:r>
              <a:rPr lang="en-US" sz="5400" dirty="0"/>
              <a:t> đ</a:t>
            </a:r>
            <a:r>
              <a:rPr lang="vi-VN" sz="5400" dirty="0"/>
              <a:t>ư</a:t>
            </a:r>
            <a:r>
              <a:rPr lang="en-US" sz="5400" dirty="0" err="1"/>
              <a:t>ờng</a:t>
            </a:r>
            <a:r>
              <a:rPr lang="en-US" sz="5400" dirty="0"/>
              <a:t> </a:t>
            </a:r>
            <a:r>
              <a:rPr lang="en-US" sz="5400" dirty="0" err="1"/>
              <a:t>đi</a:t>
            </a:r>
            <a:r>
              <a:rPr lang="en-US" sz="5400" dirty="0"/>
              <a:t> </a:t>
            </a:r>
            <a:r>
              <a:rPr lang="en-US" sz="5400" dirty="0" err="1"/>
              <a:t>của</a:t>
            </a:r>
            <a:r>
              <a:rPr lang="en-US" sz="5400" dirty="0"/>
              <a:t> </a:t>
            </a:r>
            <a:r>
              <a:rPr lang="en-US" sz="5400" dirty="0" err="1"/>
              <a:t>một</a:t>
            </a:r>
            <a:r>
              <a:rPr lang="en-US" sz="5400" dirty="0"/>
              <a:t> </a:t>
            </a:r>
            <a:r>
              <a:rPr lang="en-US" sz="5400" dirty="0" err="1"/>
              <a:t>luồng</a:t>
            </a:r>
            <a:r>
              <a:rPr lang="en-US" sz="5400" dirty="0"/>
              <a:t> </a:t>
            </a:r>
            <a:r>
              <a:rPr lang="en-US" sz="5400" dirty="0" err="1"/>
              <a:t>dựa</a:t>
            </a:r>
            <a:r>
              <a:rPr lang="en-US" sz="5400" dirty="0"/>
              <a:t> </a:t>
            </a:r>
            <a:r>
              <a:rPr lang="en-US" sz="5400" dirty="0" err="1"/>
              <a:t>trên</a:t>
            </a:r>
            <a:r>
              <a:rPr lang="en-US" sz="5400" dirty="0"/>
              <a:t> </a:t>
            </a:r>
            <a:r>
              <a:rPr lang="en-US" sz="5400" dirty="0" err="1"/>
              <a:t>các</a:t>
            </a:r>
            <a:r>
              <a:rPr lang="en-US" sz="5400" dirty="0"/>
              <a:t> </a:t>
            </a:r>
            <a:r>
              <a:rPr lang="en-US" sz="5400" dirty="0" err="1"/>
              <a:t>điều</a:t>
            </a:r>
            <a:r>
              <a:rPr lang="en-US" sz="5400" dirty="0"/>
              <a:t> </a:t>
            </a:r>
            <a:r>
              <a:rPr lang="en-US" sz="5400" dirty="0" err="1"/>
              <a:t>kiện</a:t>
            </a:r>
            <a:r>
              <a:rPr lang="en-US" sz="5400" dirty="0"/>
              <a:t> </a:t>
            </a:r>
            <a:r>
              <a:rPr lang="en-US" sz="5400" dirty="0" err="1"/>
              <a:t>nhất</a:t>
            </a:r>
            <a:r>
              <a:rPr lang="en-US" sz="5400" dirty="0"/>
              <a:t> </a:t>
            </a:r>
            <a:r>
              <a:rPr lang="en-US" sz="5400" dirty="0" err="1"/>
              <a:t>định</a:t>
            </a:r>
            <a:r>
              <a:rPr lang="en-US" sz="5400" dirty="0"/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Phóng to Trang chiếu 5">
                <a:extLst>
                  <a:ext uri="{FF2B5EF4-FFF2-40B4-BE49-F238E27FC236}">
                    <a16:creationId xmlns:a16="http://schemas.microsoft.com/office/drawing/2014/main" id="{487671F8-1085-493C-91AD-C017A49C3B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6838783"/>
                  </p:ext>
                </p:extLst>
              </p:nvPr>
            </p:nvGraphicFramePr>
            <p:xfrm rot="16200000" flipH="1">
              <a:off x="7874914" y="4788041"/>
              <a:ext cx="185114" cy="104127"/>
            </p:xfrm>
            <a:graphic>
              <a:graphicData uri="http://schemas.microsoft.com/office/powerpoint/2016/slidezoom">
                <pslz:sldZm>
                  <pslz:sldZmObj sldId="373" cId="1222813260">
                    <pslz:zmPr id="{B6A9C50A-90C1-4375-9298-E3C09FDFC30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6200000" flipH="1">
                          <a:off x="0" y="0"/>
                          <a:ext cx="185114" cy="1041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Phóng to Trang chiếu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87671F8-1085-493C-91AD-C017A49C3B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 flipH="1">
                <a:off x="7874914" y="4788041"/>
                <a:ext cx="185114" cy="1041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230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83317" y="1842370"/>
            <a:ext cx="959377" cy="1217769"/>
            <a:chOff x="4783317" y="1842370"/>
            <a:chExt cx="959377" cy="121776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BCB0A9C-A36E-44F6-91BA-3EA65EA31DE3}"/>
                </a:ext>
              </a:extLst>
            </p:cNvPr>
            <p:cNvGrpSpPr/>
            <p:nvPr/>
          </p:nvGrpSpPr>
          <p:grpSpPr>
            <a:xfrm rot="19800000">
              <a:off x="5231028" y="2569597"/>
              <a:ext cx="511666" cy="490542"/>
              <a:chOff x="4964627" y="3703863"/>
              <a:chExt cx="393594" cy="377344"/>
            </a:xfrm>
            <a:solidFill>
              <a:schemeClr val="accent4"/>
            </a:solidFill>
          </p:grpSpPr>
          <p:sp>
            <p:nvSpPr>
              <p:cNvPr id="16" name="Oval 1">
                <a:extLst>
                  <a:ext uri="{FF2B5EF4-FFF2-40B4-BE49-F238E27FC236}">
                    <a16:creationId xmlns:a16="http://schemas.microsoft.com/office/drawing/2014/main" id="{807FD890-6C69-4BFD-B5A2-5BF3CA40F740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">
                <a:extLst>
                  <a:ext uri="{FF2B5EF4-FFF2-40B4-BE49-F238E27FC236}">
                    <a16:creationId xmlns:a16="http://schemas.microsoft.com/office/drawing/2014/main" id="{7CA081D7-D1F1-44CA-A26E-04B12E5EB63B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">
                <a:extLst>
                  <a:ext uri="{FF2B5EF4-FFF2-40B4-BE49-F238E27FC236}">
                    <a16:creationId xmlns:a16="http://schemas.microsoft.com/office/drawing/2014/main" id="{96ED67CC-FE21-43E5-B67A-C021B50EC04D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">
                <a:extLst>
                  <a:ext uri="{FF2B5EF4-FFF2-40B4-BE49-F238E27FC236}">
                    <a16:creationId xmlns:a16="http://schemas.microsoft.com/office/drawing/2014/main" id="{24EEB80F-B00A-4B2C-89BB-EAAC663AFC3A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807045" y="3565723"/>
            <a:ext cx="1333860" cy="672289"/>
            <a:chOff x="3807045" y="3565723"/>
            <a:chExt cx="1333860" cy="67228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4F3AE3-637E-4E94-A3BF-272926AF563C}"/>
                </a:ext>
              </a:extLst>
            </p:cNvPr>
            <p:cNvGrpSpPr/>
            <p:nvPr/>
          </p:nvGrpSpPr>
          <p:grpSpPr>
            <a:xfrm rot="16200000">
              <a:off x="4639801" y="3656596"/>
              <a:ext cx="511666" cy="490542"/>
              <a:chOff x="4964627" y="3703863"/>
              <a:chExt cx="393594" cy="377344"/>
            </a:xfrm>
            <a:solidFill>
              <a:schemeClr val="accent5"/>
            </a:solidFill>
          </p:grpSpPr>
          <p:sp>
            <p:nvSpPr>
              <p:cNvPr id="23" name="Oval 1">
                <a:extLst>
                  <a:ext uri="{FF2B5EF4-FFF2-40B4-BE49-F238E27FC236}">
                    <a16:creationId xmlns:a16="http://schemas.microsoft.com/office/drawing/2014/main" id="{4DED4937-CA19-4053-B7C8-FC58ACE110FD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1">
                <a:extLst>
                  <a:ext uri="{FF2B5EF4-FFF2-40B4-BE49-F238E27FC236}">
                    <a16:creationId xmlns:a16="http://schemas.microsoft.com/office/drawing/2014/main" id="{A526BB70-7BF9-4693-B209-F9635F438232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Oval 1">
                <a:extLst>
                  <a:ext uri="{FF2B5EF4-FFF2-40B4-BE49-F238E27FC236}">
                    <a16:creationId xmlns:a16="http://schemas.microsoft.com/office/drawing/2014/main" id="{1B466E95-EDCB-4FCC-9626-A10AAE23445C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Oval 1">
                <a:extLst>
                  <a:ext uri="{FF2B5EF4-FFF2-40B4-BE49-F238E27FC236}">
                    <a16:creationId xmlns:a16="http://schemas.microsoft.com/office/drawing/2014/main" id="{3D0F0EFC-F06B-4862-896A-0010A9D5A16B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82464" y="4709830"/>
            <a:ext cx="960229" cy="1165571"/>
            <a:chOff x="4782464" y="4709830"/>
            <a:chExt cx="960229" cy="11655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92B638-F29E-4CFB-9DB7-5F62E101F03B}"/>
                </a:ext>
              </a:extLst>
            </p:cNvPr>
            <p:cNvGrpSpPr/>
            <p:nvPr/>
          </p:nvGrpSpPr>
          <p:grpSpPr>
            <a:xfrm rot="12600000">
              <a:off x="5231027" y="4709830"/>
              <a:ext cx="511666" cy="490542"/>
              <a:chOff x="4964627" y="3703863"/>
              <a:chExt cx="393594" cy="377344"/>
            </a:xfrm>
            <a:solidFill>
              <a:schemeClr val="accent6"/>
            </a:solidFill>
          </p:grpSpPr>
          <p:sp>
            <p:nvSpPr>
              <p:cNvPr id="9" name="Oval 1">
                <a:extLst>
                  <a:ext uri="{FF2B5EF4-FFF2-40B4-BE49-F238E27FC236}">
                    <a16:creationId xmlns:a16="http://schemas.microsoft.com/office/drawing/2014/main" id="{2769D390-C98B-4543-9222-CEC37A0419FB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Oval 1">
                <a:extLst>
                  <a:ext uri="{FF2B5EF4-FFF2-40B4-BE49-F238E27FC236}">
                    <a16:creationId xmlns:a16="http://schemas.microsoft.com/office/drawing/2014/main" id="{9ECA9BBC-475B-47E0-8EEE-87A1AC70CE86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">
                <a:extLst>
                  <a:ext uri="{FF2B5EF4-FFF2-40B4-BE49-F238E27FC236}">
                    <a16:creationId xmlns:a16="http://schemas.microsoft.com/office/drawing/2014/main" id="{F414987A-76A1-4CBD-AFE2-3D69308BB141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">
                <a:extLst>
                  <a:ext uri="{FF2B5EF4-FFF2-40B4-BE49-F238E27FC236}">
                    <a16:creationId xmlns:a16="http://schemas.microsoft.com/office/drawing/2014/main" id="{464ABF28-570E-49A4-8FB4-C4F77499E236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3" y="3565723"/>
            <a:ext cx="1303612" cy="672289"/>
            <a:chOff x="7082763" y="3565723"/>
            <a:chExt cx="1303612" cy="67228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BD4E4A-0A51-4B0A-8F30-DABEE4B4053B}"/>
                </a:ext>
              </a:extLst>
            </p:cNvPr>
            <p:cNvGrpSpPr/>
            <p:nvPr/>
          </p:nvGrpSpPr>
          <p:grpSpPr>
            <a:xfrm rot="5400000" flipH="1">
              <a:off x="7072201" y="3656596"/>
              <a:ext cx="511666" cy="490542"/>
              <a:chOff x="4964627" y="3703863"/>
              <a:chExt cx="393594" cy="377344"/>
            </a:xfrm>
            <a:solidFill>
              <a:schemeClr val="accent2"/>
            </a:solidFill>
          </p:grpSpPr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id="{49CA30CB-9765-4E73-9E8F-A6BB873F0C8B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1">
                <a:extLst>
                  <a:ext uri="{FF2B5EF4-FFF2-40B4-BE49-F238E27FC236}">
                    <a16:creationId xmlns:a16="http://schemas.microsoft.com/office/drawing/2014/main" id="{C0EB8EDF-2FC1-4461-B359-5AD873679AAF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id="{A4ED505A-98A2-442E-A583-D2545CAC48C1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C6F6862F-DA41-403A-97C7-C6F2CFD1A581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847679" y="1719582"/>
            <a:ext cx="2837896" cy="1477328"/>
            <a:chOff x="2551705" y="4283314"/>
            <a:chExt cx="2357003" cy="147732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luồng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phức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tạp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nhất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nghiệp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Complex Gateway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nhiều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gateway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nghiệp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Nếu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không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nên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gateway đ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giản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Complex Gateway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8644856" y="3431384"/>
            <a:ext cx="2837898" cy="923330"/>
            <a:chOff x="2551705" y="4283314"/>
            <a:chExt cx="2357003" cy="9233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Cũng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Parallel Gateway,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chạy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song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thuộc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event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Parallel event-based Gateway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420BC6-074E-4D18-8D3A-FDE99529E43E}"/>
              </a:ext>
            </a:extLst>
          </p:cNvPr>
          <p:cNvGrpSpPr/>
          <p:nvPr/>
        </p:nvGrpSpPr>
        <p:grpSpPr>
          <a:xfrm>
            <a:off x="1650219" y="1719582"/>
            <a:ext cx="2866483" cy="923330"/>
            <a:chOff x="2551705" y="4283314"/>
            <a:chExt cx="2413905" cy="9233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CDDC6BA-F4F5-49F4-954D-8530DFB29BB9}"/>
                </a:ext>
              </a:extLst>
            </p:cNvPr>
            <p:cNvSpPr txBox="1"/>
            <p:nvPr/>
          </p:nvSpPr>
          <p:spPr>
            <a:xfrm>
              <a:off x="3384280" y="4560313"/>
              <a:ext cx="1581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Chỉ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duy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nhất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một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trong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hai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( hay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nhiều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nhánh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)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được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thực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hiện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EC47E-D2F3-4A1E-84BC-809ED3173F5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Exclusive Gateway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319173" y="3443869"/>
            <a:ext cx="3558066" cy="1079827"/>
            <a:chOff x="2202903" y="4295799"/>
            <a:chExt cx="2996292" cy="107982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3052939" y="4544629"/>
              <a:ext cx="21462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ợc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xảy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nhiều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một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đ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ợc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activate,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phải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đ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ợc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complete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tr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ớc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merge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2202903" y="4295799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Inclusive Gateway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E4AADA-FC84-44A2-AC41-79BFC26C3034}"/>
              </a:ext>
            </a:extLst>
          </p:cNvPr>
          <p:cNvGrpSpPr/>
          <p:nvPr/>
        </p:nvGrpSpPr>
        <p:grpSpPr>
          <a:xfrm>
            <a:off x="765970" y="5203112"/>
            <a:ext cx="3946078" cy="1064884"/>
            <a:chOff x="1807068" y="4336697"/>
            <a:chExt cx="3323045" cy="106488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AB6624-E703-458D-BB1F-41DD4A9C2A45}"/>
                </a:ext>
              </a:extLst>
            </p:cNvPr>
            <p:cNvSpPr txBox="1"/>
            <p:nvPr/>
          </p:nvSpPr>
          <p:spPr>
            <a:xfrm>
              <a:off x="2773111" y="4570584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cùng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xảy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ra song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nhau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cần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1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complete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không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merge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lại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không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tiếp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đ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ợc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E899AE-D1A4-4CE0-80D5-211A2D21663E}"/>
                </a:ext>
              </a:extLst>
            </p:cNvPr>
            <p:cNvSpPr txBox="1"/>
            <p:nvPr/>
          </p:nvSpPr>
          <p:spPr>
            <a:xfrm>
              <a:off x="1807068" y="4336697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Parallel Gateway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7750823" y="5149729"/>
            <a:ext cx="2813773" cy="1107996"/>
            <a:chOff x="2551705" y="4283314"/>
            <a:chExt cx="2357003" cy="110799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phép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1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nhánh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đ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ợc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giống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Exclusive Gateway),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 Event-based Gateway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dựa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event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hiện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Event-based Gateway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80972" y="1870429"/>
            <a:ext cx="922843" cy="1195699"/>
            <a:chOff x="6480972" y="1870429"/>
            <a:chExt cx="922843" cy="119569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02B7D9A-5645-4788-8585-A9D8BEAA21F4}"/>
                </a:ext>
              </a:extLst>
            </p:cNvPr>
            <p:cNvGrpSpPr/>
            <p:nvPr/>
          </p:nvGrpSpPr>
          <p:grpSpPr>
            <a:xfrm rot="1800000" flipH="1">
              <a:off x="6480972" y="2575586"/>
              <a:ext cx="511666" cy="490542"/>
              <a:chOff x="4964627" y="3703863"/>
              <a:chExt cx="393594" cy="377344"/>
            </a:xfrm>
            <a:solidFill>
              <a:schemeClr val="accent3"/>
            </a:solidFill>
          </p:grpSpPr>
          <p:sp>
            <p:nvSpPr>
              <p:cNvPr id="30" name="Oval 1">
                <a:extLst>
                  <a:ext uri="{FF2B5EF4-FFF2-40B4-BE49-F238E27FC236}">
                    <a16:creationId xmlns:a16="http://schemas.microsoft.com/office/drawing/2014/main" id="{0EA41BBE-8E7A-4D81-B4BE-8787E5C32F78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1">
                <a:extLst>
                  <a:ext uri="{FF2B5EF4-FFF2-40B4-BE49-F238E27FC236}">
                    <a16:creationId xmlns:a16="http://schemas.microsoft.com/office/drawing/2014/main" id="{C9CD56CA-4CFF-4450-A749-ED7B55C0C963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1">
                <a:extLst>
                  <a:ext uri="{FF2B5EF4-FFF2-40B4-BE49-F238E27FC236}">
                    <a16:creationId xmlns:a16="http://schemas.microsoft.com/office/drawing/2014/main" id="{E626FDE5-DD8E-4E43-89AB-9EE78BF1FE1F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1">
                <a:extLst>
                  <a:ext uri="{FF2B5EF4-FFF2-40B4-BE49-F238E27FC236}">
                    <a16:creationId xmlns:a16="http://schemas.microsoft.com/office/drawing/2014/main" id="{DB10601A-1A5D-4E6F-A6E6-443F1594C90C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1582" y="4713256"/>
            <a:ext cx="924981" cy="1198825"/>
            <a:chOff x="6491582" y="4713256"/>
            <a:chExt cx="924981" cy="119882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8DE4A9F-0FE1-43DE-B151-53CEF117E494}"/>
                </a:ext>
              </a:extLst>
            </p:cNvPr>
            <p:cNvGrpSpPr/>
            <p:nvPr/>
          </p:nvGrpSpPr>
          <p:grpSpPr>
            <a:xfrm rot="9085437" flipH="1">
              <a:off x="6491582" y="4713256"/>
              <a:ext cx="511666" cy="490542"/>
              <a:chOff x="4964627" y="3703863"/>
              <a:chExt cx="393594" cy="377344"/>
            </a:xfrm>
            <a:solidFill>
              <a:schemeClr val="accent1"/>
            </a:solidFill>
          </p:grpSpPr>
          <p:sp>
            <p:nvSpPr>
              <p:cNvPr id="89" name="Oval 1">
                <a:extLst>
                  <a:ext uri="{FF2B5EF4-FFF2-40B4-BE49-F238E27FC236}">
                    <a16:creationId xmlns:a16="http://schemas.microsoft.com/office/drawing/2014/main" id="{A4361DC5-5C39-4079-A0C6-BBB2ACB36538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1">
                <a:extLst>
                  <a:ext uri="{FF2B5EF4-FFF2-40B4-BE49-F238E27FC236}">
                    <a16:creationId xmlns:a16="http://schemas.microsoft.com/office/drawing/2014/main" id="{21DDB133-62F1-406C-8C25-FBCC9591F017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id="{4F283F41-24AA-4568-A54F-491DF437DBF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id="{11584B43-099D-41D3-AFCF-81694FACCF69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43F3F3F9-CEA3-4767-90DE-6219D3B0577F}"/>
              </a:ext>
            </a:extLst>
          </p:cNvPr>
          <p:cNvSpPr txBox="1">
            <a:spLocks/>
          </p:cNvSpPr>
          <p:nvPr/>
        </p:nvSpPr>
        <p:spPr>
          <a:xfrm>
            <a:off x="3528031" y="103531"/>
            <a:ext cx="514993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chemeClr val="accent4">
                    <a:lumMod val="75000"/>
                  </a:schemeClr>
                </a:solidFill>
              </a:rPr>
              <a:t>Basic Symbols</a:t>
            </a:r>
            <a:endParaRPr lang="en-US" sz="5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1" name="Đường kết nối Mũi tên Thẳng 100">
            <a:extLst>
              <a:ext uri="{FF2B5EF4-FFF2-40B4-BE49-F238E27FC236}">
                <a16:creationId xmlns:a16="http://schemas.microsoft.com/office/drawing/2014/main" id="{812DD3E4-7159-4906-9759-5FD508ED69ED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Đường kết nối Mũi tên Thẳng 101">
            <a:extLst>
              <a:ext uri="{FF2B5EF4-FFF2-40B4-BE49-F238E27FC236}">
                <a16:creationId xmlns:a16="http://schemas.microsoft.com/office/drawing/2014/main" id="{8D59E9C1-4EDA-450C-859A-447CAADED280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Mũi tên: Hình ngũ giác 102">
            <a:extLst>
              <a:ext uri="{FF2B5EF4-FFF2-40B4-BE49-F238E27FC236}">
                <a16:creationId xmlns:a16="http://schemas.microsoft.com/office/drawing/2014/main" id="{2C121777-E830-49DB-9E52-AE106D1DC58E}"/>
              </a:ext>
            </a:extLst>
          </p:cNvPr>
          <p:cNvSpPr/>
          <p:nvPr/>
        </p:nvSpPr>
        <p:spPr>
          <a:xfrm>
            <a:off x="0" y="885172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ED57C63A-7671-4B0E-B423-1319C54DDD55}"/>
              </a:ext>
            </a:extLst>
          </p:cNvPr>
          <p:cNvSpPr/>
          <p:nvPr/>
        </p:nvSpPr>
        <p:spPr>
          <a:xfrm>
            <a:off x="5148677" y="3597758"/>
            <a:ext cx="189346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Gateways</a:t>
            </a:r>
            <a:endParaRPr lang="vi-VN" sz="3000" b="0" cap="none" spc="0" dirty="0">
              <a:ln w="0"/>
              <a:solidFill>
                <a:srgbClr val="FF66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196" name="Picture 4" descr="Exclusive gateway">
            <a:extLst>
              <a:ext uri="{FF2B5EF4-FFF2-40B4-BE49-F238E27FC236}">
                <a16:creationId xmlns:a16="http://schemas.microsoft.com/office/drawing/2014/main" id="{BDD80094-653A-4352-B360-B335E00B2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95" y="1846553"/>
            <a:ext cx="672289" cy="6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Block Arc 14">
            <a:extLst>
              <a:ext uri="{FF2B5EF4-FFF2-40B4-BE49-F238E27FC236}">
                <a16:creationId xmlns:a16="http://schemas.microsoft.com/office/drawing/2014/main" id="{253DC673-195A-48BE-9B25-FF5059D553AC}"/>
              </a:ext>
            </a:extLst>
          </p:cNvPr>
          <p:cNvSpPr/>
          <p:nvPr/>
        </p:nvSpPr>
        <p:spPr>
          <a:xfrm rot="19800000">
            <a:off x="4629938" y="1688991"/>
            <a:ext cx="979049" cy="979050"/>
          </a:xfrm>
          <a:prstGeom prst="blockArc">
            <a:avLst>
              <a:gd name="adj1" fmla="val 7222187"/>
              <a:gd name="adj2" fmla="val 3660514"/>
              <a:gd name="adj3" fmla="val 81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8198" name="Picture 6" descr="Inclusive Gateway">
            <a:extLst>
              <a:ext uri="{FF2B5EF4-FFF2-40B4-BE49-F238E27FC236}">
                <a16:creationId xmlns:a16="http://schemas.microsoft.com/office/drawing/2014/main" id="{C4D65A10-2A20-4CC0-B0B1-09210EFA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120" y="3543792"/>
            <a:ext cx="695261" cy="6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Block Arc 21">
            <a:extLst>
              <a:ext uri="{FF2B5EF4-FFF2-40B4-BE49-F238E27FC236}">
                <a16:creationId xmlns:a16="http://schemas.microsoft.com/office/drawing/2014/main" id="{4771C0EE-B483-490B-B123-DF09C925E414}"/>
              </a:ext>
            </a:extLst>
          </p:cNvPr>
          <p:cNvSpPr/>
          <p:nvPr/>
        </p:nvSpPr>
        <p:spPr>
          <a:xfrm rot="16200000">
            <a:off x="3671313" y="3412343"/>
            <a:ext cx="979049" cy="979049"/>
          </a:xfrm>
          <a:prstGeom prst="blockArc">
            <a:avLst>
              <a:gd name="adj1" fmla="val 7222187"/>
              <a:gd name="adj2" fmla="val 3660514"/>
              <a:gd name="adj3" fmla="val 810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8200" name="Picture 8" descr="Parallel Gateways">
            <a:extLst>
              <a:ext uri="{FF2B5EF4-FFF2-40B4-BE49-F238E27FC236}">
                <a16:creationId xmlns:a16="http://schemas.microsoft.com/office/drawing/2014/main" id="{F9A1EF42-191B-44A3-AA82-424EE70D7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76" y="5241557"/>
            <a:ext cx="685264" cy="7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Block Arc 7">
            <a:extLst>
              <a:ext uri="{FF2B5EF4-FFF2-40B4-BE49-F238E27FC236}">
                <a16:creationId xmlns:a16="http://schemas.microsoft.com/office/drawing/2014/main" id="{794D5B3F-D634-4FF5-AD85-AB918CE4EB35}"/>
              </a:ext>
            </a:extLst>
          </p:cNvPr>
          <p:cNvSpPr/>
          <p:nvPr/>
        </p:nvSpPr>
        <p:spPr>
          <a:xfrm rot="12600000">
            <a:off x="4629938" y="5101929"/>
            <a:ext cx="979049" cy="979049"/>
          </a:xfrm>
          <a:prstGeom prst="blockArc">
            <a:avLst>
              <a:gd name="adj1" fmla="val 7222187"/>
              <a:gd name="adj2" fmla="val 3660514"/>
              <a:gd name="adj3" fmla="val 81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8202" name="Picture 10" descr="Event-based Gateways">
            <a:extLst>
              <a:ext uri="{FF2B5EF4-FFF2-40B4-BE49-F238E27FC236}">
                <a16:creationId xmlns:a16="http://schemas.microsoft.com/office/drawing/2014/main" id="{F02FCCB8-5018-477B-A04D-39A0DAE8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98" y="5316253"/>
            <a:ext cx="628919" cy="63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Block Arc 87">
            <a:extLst>
              <a:ext uri="{FF2B5EF4-FFF2-40B4-BE49-F238E27FC236}">
                <a16:creationId xmlns:a16="http://schemas.microsoft.com/office/drawing/2014/main" id="{C0CB7221-19A7-4319-A776-D8FB7535D161}"/>
              </a:ext>
            </a:extLst>
          </p:cNvPr>
          <p:cNvSpPr/>
          <p:nvPr/>
        </p:nvSpPr>
        <p:spPr>
          <a:xfrm rot="9085437" flipH="1">
            <a:off x="6609362" y="5114289"/>
            <a:ext cx="979049" cy="979049"/>
          </a:xfrm>
          <a:prstGeom prst="blockArc">
            <a:avLst>
              <a:gd name="adj1" fmla="val 7222187"/>
              <a:gd name="adj2" fmla="val 3660514"/>
              <a:gd name="adj3" fmla="val 81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8204" name="Picture 12" descr="Parallel Event-Based Gateway">
            <a:extLst>
              <a:ext uri="{FF2B5EF4-FFF2-40B4-BE49-F238E27FC236}">
                <a16:creationId xmlns:a16="http://schemas.microsoft.com/office/drawing/2014/main" id="{BDC8AF75-9214-4D4A-9CEF-6AE72659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931" y="3561026"/>
            <a:ext cx="664750" cy="66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Block Arc 42">
            <a:extLst>
              <a:ext uri="{FF2B5EF4-FFF2-40B4-BE49-F238E27FC236}">
                <a16:creationId xmlns:a16="http://schemas.microsoft.com/office/drawing/2014/main" id="{4D1044C9-E38F-4ECB-9ECE-0A00D90CFDB8}"/>
              </a:ext>
            </a:extLst>
          </p:cNvPr>
          <p:cNvSpPr/>
          <p:nvPr/>
        </p:nvSpPr>
        <p:spPr>
          <a:xfrm rot="5400000" flipH="1">
            <a:off x="7573306" y="3412343"/>
            <a:ext cx="979049" cy="979049"/>
          </a:xfrm>
          <a:prstGeom prst="blockArc">
            <a:avLst>
              <a:gd name="adj1" fmla="val 7222187"/>
              <a:gd name="adj2" fmla="val 3660514"/>
              <a:gd name="adj3" fmla="val 81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8206" name="Picture 14" descr="Complex Gateways">
            <a:extLst>
              <a:ext uri="{FF2B5EF4-FFF2-40B4-BE49-F238E27FC236}">
                <a16:creationId xmlns:a16="http://schemas.microsoft.com/office/drawing/2014/main" id="{B7F409BC-495E-4396-9453-585E1568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69" y="1826763"/>
            <a:ext cx="667976" cy="66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Block Arc 28">
            <a:extLst>
              <a:ext uri="{FF2B5EF4-FFF2-40B4-BE49-F238E27FC236}">
                <a16:creationId xmlns:a16="http://schemas.microsoft.com/office/drawing/2014/main" id="{05ED9AB3-54AD-45F5-8FC8-30689F36872D}"/>
              </a:ext>
            </a:extLst>
          </p:cNvPr>
          <p:cNvSpPr/>
          <p:nvPr/>
        </p:nvSpPr>
        <p:spPr>
          <a:xfrm rot="1800000" flipH="1">
            <a:off x="6614679" y="1694980"/>
            <a:ext cx="979049" cy="979049"/>
          </a:xfrm>
          <a:prstGeom prst="blockArc">
            <a:avLst>
              <a:gd name="adj1" fmla="val 7222187"/>
              <a:gd name="adj2" fmla="val 3660514"/>
              <a:gd name="adj3" fmla="val 81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1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43F3F3F9-CEA3-4767-90DE-6219D3B0577F}"/>
              </a:ext>
            </a:extLst>
          </p:cNvPr>
          <p:cNvSpPr txBox="1">
            <a:spLocks/>
          </p:cNvSpPr>
          <p:nvPr/>
        </p:nvSpPr>
        <p:spPr>
          <a:xfrm>
            <a:off x="3528031" y="103531"/>
            <a:ext cx="514993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chemeClr val="accent4">
                    <a:lumMod val="75000"/>
                  </a:schemeClr>
                </a:solidFill>
              </a:rPr>
              <a:t>Basic Symbols</a:t>
            </a:r>
            <a:endParaRPr lang="en-US" sz="5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1" name="Đường kết nối Mũi tên Thẳng 100">
            <a:extLst>
              <a:ext uri="{FF2B5EF4-FFF2-40B4-BE49-F238E27FC236}">
                <a16:creationId xmlns:a16="http://schemas.microsoft.com/office/drawing/2014/main" id="{812DD3E4-7159-4906-9759-5FD508ED69ED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Đường kết nối Mũi tên Thẳng 101">
            <a:extLst>
              <a:ext uri="{FF2B5EF4-FFF2-40B4-BE49-F238E27FC236}">
                <a16:creationId xmlns:a16="http://schemas.microsoft.com/office/drawing/2014/main" id="{8D59E9C1-4EDA-450C-859A-447CAADED280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Mũi tên: Hình ngũ giác 102">
            <a:extLst>
              <a:ext uri="{FF2B5EF4-FFF2-40B4-BE49-F238E27FC236}">
                <a16:creationId xmlns:a16="http://schemas.microsoft.com/office/drawing/2014/main" id="{2C121777-E830-49DB-9E52-AE106D1DC58E}"/>
              </a:ext>
            </a:extLst>
          </p:cNvPr>
          <p:cNvSpPr/>
          <p:nvPr/>
        </p:nvSpPr>
        <p:spPr>
          <a:xfrm>
            <a:off x="0" y="1058167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7" name="Mũi tên: Hình V 6">
            <a:extLst>
              <a:ext uri="{FF2B5EF4-FFF2-40B4-BE49-F238E27FC236}">
                <a16:creationId xmlns:a16="http://schemas.microsoft.com/office/drawing/2014/main" id="{B79F7E9A-2D8B-496A-9491-2AC391E9A6DE}"/>
              </a:ext>
            </a:extLst>
          </p:cNvPr>
          <p:cNvSpPr/>
          <p:nvPr/>
        </p:nvSpPr>
        <p:spPr>
          <a:xfrm>
            <a:off x="2845142" y="1065870"/>
            <a:ext cx="1887495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Gateways</a:t>
            </a: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5C876A99-F43D-4E09-ACB7-54001B979B48}"/>
              </a:ext>
            </a:extLst>
          </p:cNvPr>
          <p:cNvSpPr/>
          <p:nvPr/>
        </p:nvSpPr>
        <p:spPr>
          <a:xfrm>
            <a:off x="463023" y="1744016"/>
            <a:ext cx="20457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  <a:endParaRPr lang="vi-V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Quáº©y tá»i báº¿n vá»i BPMN - Thinhnotes">
            <a:extLst>
              <a:ext uri="{FF2B5EF4-FFF2-40B4-BE49-F238E27FC236}">
                <a16:creationId xmlns:a16="http://schemas.microsoft.com/office/drawing/2014/main" id="{FF0D6D75-B948-4EDF-80B9-F36546B24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23" y="2269639"/>
            <a:ext cx="5406436" cy="30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CAEB1DDA-BE98-4617-93B3-471FE97A9C11}"/>
              </a:ext>
            </a:extLst>
          </p:cNvPr>
          <p:cNvSpPr/>
          <p:nvPr/>
        </p:nvSpPr>
        <p:spPr>
          <a:xfrm>
            <a:off x="1795837" y="5399723"/>
            <a:ext cx="23519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Exclusive Gateway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https://i2.wp.com/thinhnotes.com/wp-content/uploads/2018/12/quay-toi-ben-voi-bpmn-png11.png?resize=676%2C469&amp;ssl=1">
            <a:extLst>
              <a:ext uri="{FF2B5EF4-FFF2-40B4-BE49-F238E27FC236}">
                <a16:creationId xmlns:a16="http://schemas.microsoft.com/office/drawing/2014/main" id="{771A1393-6FC2-4D9B-90F5-8DED889E3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10" y="2267236"/>
            <a:ext cx="5560541" cy="300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D49C1342-27D1-49C3-B6C0-D9B0550E9956}"/>
              </a:ext>
            </a:extLst>
          </p:cNvPr>
          <p:cNvSpPr/>
          <p:nvPr/>
        </p:nvSpPr>
        <p:spPr>
          <a:xfrm>
            <a:off x="8677968" y="5374830"/>
            <a:ext cx="22653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Inclusive Gateway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3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43F3F3F9-CEA3-4767-90DE-6219D3B0577F}"/>
              </a:ext>
            </a:extLst>
          </p:cNvPr>
          <p:cNvSpPr txBox="1">
            <a:spLocks/>
          </p:cNvSpPr>
          <p:nvPr/>
        </p:nvSpPr>
        <p:spPr>
          <a:xfrm>
            <a:off x="3528031" y="103531"/>
            <a:ext cx="514993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chemeClr val="accent4">
                    <a:lumMod val="75000"/>
                  </a:schemeClr>
                </a:solidFill>
              </a:rPr>
              <a:t>Basic Symbols</a:t>
            </a:r>
            <a:endParaRPr lang="en-US" sz="5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1" name="Đường kết nối Mũi tên Thẳng 100">
            <a:extLst>
              <a:ext uri="{FF2B5EF4-FFF2-40B4-BE49-F238E27FC236}">
                <a16:creationId xmlns:a16="http://schemas.microsoft.com/office/drawing/2014/main" id="{812DD3E4-7159-4906-9759-5FD508ED69ED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Đường kết nối Mũi tên Thẳng 101">
            <a:extLst>
              <a:ext uri="{FF2B5EF4-FFF2-40B4-BE49-F238E27FC236}">
                <a16:creationId xmlns:a16="http://schemas.microsoft.com/office/drawing/2014/main" id="{8D59E9C1-4EDA-450C-859A-447CAADED280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Mũi tên: Hình ngũ giác 102">
            <a:extLst>
              <a:ext uri="{FF2B5EF4-FFF2-40B4-BE49-F238E27FC236}">
                <a16:creationId xmlns:a16="http://schemas.microsoft.com/office/drawing/2014/main" id="{2C121777-E830-49DB-9E52-AE106D1DC58E}"/>
              </a:ext>
            </a:extLst>
          </p:cNvPr>
          <p:cNvSpPr/>
          <p:nvPr/>
        </p:nvSpPr>
        <p:spPr>
          <a:xfrm>
            <a:off x="0" y="1058167"/>
            <a:ext cx="2971800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A. Flow Objects</a:t>
            </a:r>
          </a:p>
        </p:txBody>
      </p:sp>
      <p:sp>
        <p:nvSpPr>
          <p:cNvPr id="7" name="Mũi tên: Hình V 6">
            <a:extLst>
              <a:ext uri="{FF2B5EF4-FFF2-40B4-BE49-F238E27FC236}">
                <a16:creationId xmlns:a16="http://schemas.microsoft.com/office/drawing/2014/main" id="{B79F7E9A-2D8B-496A-9491-2AC391E9A6DE}"/>
              </a:ext>
            </a:extLst>
          </p:cNvPr>
          <p:cNvSpPr/>
          <p:nvPr/>
        </p:nvSpPr>
        <p:spPr>
          <a:xfrm>
            <a:off x="2845142" y="1065870"/>
            <a:ext cx="1887495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Gateways</a:t>
            </a:r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5C876A99-F43D-4E09-ACB7-54001B979B48}"/>
              </a:ext>
            </a:extLst>
          </p:cNvPr>
          <p:cNvSpPr/>
          <p:nvPr/>
        </p:nvSpPr>
        <p:spPr>
          <a:xfrm>
            <a:off x="463023" y="1744016"/>
            <a:ext cx="20457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  <a:endParaRPr lang="vi-V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https://i1.wp.com/thinhnotes.com/wp-content/uploads/2018/12/quay-toi-ben-voi-bpmn-png12.png?resize=676%2C351&amp;ssl=1">
            <a:extLst>
              <a:ext uri="{FF2B5EF4-FFF2-40B4-BE49-F238E27FC236}">
                <a16:creationId xmlns:a16="http://schemas.microsoft.com/office/drawing/2014/main" id="{AAC4FED7-AECE-4C30-A66C-5A257A39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6" y="2267237"/>
            <a:ext cx="6031114" cy="316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2E8FD778-C805-4966-A20A-B19BB024129B}"/>
              </a:ext>
            </a:extLst>
          </p:cNvPr>
          <p:cNvSpPr/>
          <p:nvPr/>
        </p:nvSpPr>
        <p:spPr>
          <a:xfrm>
            <a:off x="1909652" y="5399723"/>
            <a:ext cx="21242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Parallel Gateway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4" name="Picture 6" descr="Figure10-116-event-based-gateway-example-using-message-intermidate-events.png">
            <a:extLst>
              <a:ext uri="{FF2B5EF4-FFF2-40B4-BE49-F238E27FC236}">
                <a16:creationId xmlns:a16="http://schemas.microsoft.com/office/drawing/2014/main" id="{BA49F6B1-331E-4B07-8D6A-1BAD10FEA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267" y="2733177"/>
            <a:ext cx="3000197" cy="22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3449D241-97FA-4573-B7A3-BA9E7B523517}"/>
              </a:ext>
            </a:extLst>
          </p:cNvPr>
          <p:cNvSpPr/>
          <p:nvPr/>
        </p:nvSpPr>
        <p:spPr>
          <a:xfrm>
            <a:off x="7576158" y="5236918"/>
            <a:ext cx="27061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Event-based Gateway</a:t>
            </a:r>
            <a:endParaRPr lang="vi-VN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3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2718DA7-8B1E-4DD4-B86A-4EF056F3D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F9900"/>
                </a:solidFill>
              </a:rPr>
              <a:t>Introduction</a:t>
            </a:r>
          </a:p>
        </p:txBody>
      </p:sp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68F9292A-C485-4D7B-8F79-589F266388E3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3650501A-3AF5-419F-BE78-369084262017}"/>
              </a:ext>
            </a:extLst>
          </p:cNvPr>
          <p:cNvCxnSpPr>
            <a:cxnSpLocks/>
          </p:cNvCxnSpPr>
          <p:nvPr/>
        </p:nvCxnSpPr>
        <p:spPr>
          <a:xfrm flipH="1">
            <a:off x="6106749" y="861203"/>
            <a:ext cx="2095125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17DC09FE-4D3D-43E6-A22D-F51A91B8DE40}"/>
              </a:ext>
            </a:extLst>
          </p:cNvPr>
          <p:cNvSpPr/>
          <p:nvPr/>
        </p:nvSpPr>
        <p:spPr>
          <a:xfrm>
            <a:off x="0" y="1092200"/>
            <a:ext cx="2971800" cy="546100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B. Why need?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71A446EE-D71E-4B59-B7AC-F0A3ADB00190}"/>
              </a:ext>
            </a:extLst>
          </p:cNvPr>
          <p:cNvSpPr txBox="1"/>
          <p:nvPr/>
        </p:nvSpPr>
        <p:spPr>
          <a:xfrm>
            <a:off x="547442" y="1736941"/>
            <a:ext cx="11441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(IT)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mường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Káº¿t quáº£ hÃ¬nh áº£nh cho cáº§u ná»i giá»¯a khÃ¡ch hÃ ng vÃ  láº­p trÃ¬nh viÃªn">
            <a:extLst>
              <a:ext uri="{FF2B5EF4-FFF2-40B4-BE49-F238E27FC236}">
                <a16:creationId xmlns:a16="http://schemas.microsoft.com/office/drawing/2014/main" id="{0D9493DE-50DB-4CCA-A1F3-1D08B8C1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065" y="4322264"/>
            <a:ext cx="83629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98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43F3F3F9-CEA3-4767-90DE-6219D3B0577F}"/>
              </a:ext>
            </a:extLst>
          </p:cNvPr>
          <p:cNvSpPr txBox="1">
            <a:spLocks/>
          </p:cNvSpPr>
          <p:nvPr/>
        </p:nvSpPr>
        <p:spPr>
          <a:xfrm>
            <a:off x="3528031" y="103531"/>
            <a:ext cx="514993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chemeClr val="accent4">
                    <a:lumMod val="75000"/>
                  </a:schemeClr>
                </a:solidFill>
              </a:rPr>
              <a:t>Basic Symbols</a:t>
            </a:r>
            <a:endParaRPr lang="en-US" sz="5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1" name="Đường kết nối Mũi tên Thẳng 100">
            <a:extLst>
              <a:ext uri="{FF2B5EF4-FFF2-40B4-BE49-F238E27FC236}">
                <a16:creationId xmlns:a16="http://schemas.microsoft.com/office/drawing/2014/main" id="{812DD3E4-7159-4906-9759-5FD508ED69ED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Đường kết nối Mũi tên Thẳng 101">
            <a:extLst>
              <a:ext uri="{FF2B5EF4-FFF2-40B4-BE49-F238E27FC236}">
                <a16:creationId xmlns:a16="http://schemas.microsoft.com/office/drawing/2014/main" id="{8D59E9C1-4EDA-450C-859A-447CAADED280}"/>
              </a:ext>
            </a:extLst>
          </p:cNvPr>
          <p:cNvCxnSpPr>
            <a:cxnSpLocks/>
          </p:cNvCxnSpPr>
          <p:nvPr/>
        </p:nvCxnSpPr>
        <p:spPr>
          <a:xfrm flipH="1">
            <a:off x="6093590" y="854317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Mũi tên: Hình ngũ giác 102">
            <a:extLst>
              <a:ext uri="{FF2B5EF4-FFF2-40B4-BE49-F238E27FC236}">
                <a16:creationId xmlns:a16="http://schemas.microsoft.com/office/drawing/2014/main" id="{2C121777-E830-49DB-9E52-AE106D1DC58E}"/>
              </a:ext>
            </a:extLst>
          </p:cNvPr>
          <p:cNvSpPr/>
          <p:nvPr/>
        </p:nvSpPr>
        <p:spPr>
          <a:xfrm>
            <a:off x="-1" y="1058167"/>
            <a:ext cx="3249827" cy="5461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B77BF"/>
                </a:solidFill>
              </a:rPr>
              <a:t>B. Connecting Object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3FF2813-6DF5-40FE-990E-3679C389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2" y="2683593"/>
            <a:ext cx="5879034" cy="212407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BEC41D9-DA9A-4109-8691-FE8E541F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2" y="5200749"/>
            <a:ext cx="5879034" cy="126682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2AB88F47-CA44-4A43-9369-5FAF2B2C9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196" y="5261620"/>
            <a:ext cx="1887133" cy="323850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609BCB28-60BB-4ADF-880B-D500984D7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196" y="2714694"/>
            <a:ext cx="6029462" cy="1266819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52F58827-E1CB-46C6-A3A8-A855505F5706}"/>
              </a:ext>
            </a:extLst>
          </p:cNvPr>
          <p:cNvSpPr/>
          <p:nvPr/>
        </p:nvSpPr>
        <p:spPr>
          <a:xfrm>
            <a:off x="7387127" y="5200749"/>
            <a:ext cx="2432076" cy="3847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ASSOCIATION FLOW</a:t>
            </a:r>
            <a:endParaRPr lang="vi-VN" sz="19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dobe Gothic Std B" panose="020B0800000000000000" pitchFamily="34" charset="-128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E5244106-6890-4CB5-B597-0905436AAA5C}"/>
              </a:ext>
            </a:extLst>
          </p:cNvPr>
          <p:cNvSpPr/>
          <p:nvPr/>
        </p:nvSpPr>
        <p:spPr>
          <a:xfrm>
            <a:off x="7387127" y="5572986"/>
            <a:ext cx="45201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 err="1">
                <a:ln w="0"/>
                <a:solidFill>
                  <a:srgbClr val="8B8B8B"/>
                </a:solidFill>
              </a:rPr>
              <a:t>Thể</a:t>
            </a:r>
            <a:r>
              <a:rPr lang="en-US" sz="1600" b="0" cap="none" spc="0" dirty="0">
                <a:ln w="0"/>
                <a:solidFill>
                  <a:srgbClr val="8B8B8B"/>
                </a:solidFill>
              </a:rPr>
              <a:t> </a:t>
            </a:r>
            <a:r>
              <a:rPr lang="en-US" sz="1600" b="0" cap="none" spc="0" dirty="0" err="1">
                <a:ln w="0"/>
                <a:solidFill>
                  <a:srgbClr val="8B8B8B"/>
                </a:solidFill>
              </a:rPr>
              <a:t>hiện</a:t>
            </a:r>
            <a:r>
              <a:rPr lang="en-US" sz="1600" b="0" cap="none" spc="0" dirty="0">
                <a:ln w="0"/>
                <a:solidFill>
                  <a:srgbClr val="8B8B8B"/>
                </a:solidFill>
              </a:rPr>
              <a:t> </a:t>
            </a:r>
            <a:r>
              <a:rPr lang="en-US" sz="1600" b="0" cap="none" spc="0" dirty="0" err="1">
                <a:ln w="0"/>
                <a:solidFill>
                  <a:srgbClr val="8B8B8B"/>
                </a:solidFill>
              </a:rPr>
              <a:t>luồng</a:t>
            </a:r>
            <a:r>
              <a:rPr lang="en-US" sz="1600" b="0" cap="none" spc="0" dirty="0">
                <a:ln w="0"/>
                <a:solidFill>
                  <a:srgbClr val="8B8B8B"/>
                </a:solidFill>
              </a:rPr>
              <a:t> </a:t>
            </a:r>
            <a:r>
              <a:rPr lang="en-US" sz="1600" b="0" cap="none" spc="0" dirty="0" err="1">
                <a:ln w="0"/>
                <a:solidFill>
                  <a:srgbClr val="8B8B8B"/>
                </a:solidFill>
              </a:rPr>
              <a:t>thông</a:t>
            </a:r>
            <a:r>
              <a:rPr lang="en-US" sz="1600" b="0" cap="none" spc="0" dirty="0">
                <a:ln w="0"/>
                <a:solidFill>
                  <a:srgbClr val="8B8B8B"/>
                </a:solidFill>
              </a:rPr>
              <a:t> tin </a:t>
            </a:r>
            <a:r>
              <a:rPr lang="en-US" sz="1600" b="0" cap="none" spc="0" dirty="0" err="1">
                <a:ln w="0"/>
                <a:solidFill>
                  <a:srgbClr val="8B8B8B"/>
                </a:solidFill>
              </a:rPr>
              <a:t>gi</a:t>
            </a:r>
            <a:r>
              <a:rPr lang="en-US" sz="1600" dirty="0" err="1">
                <a:ln w="0"/>
                <a:solidFill>
                  <a:srgbClr val="8B8B8B"/>
                </a:solidFill>
              </a:rPr>
              <a:t>ữa</a:t>
            </a:r>
            <a:r>
              <a:rPr lang="en-US" sz="1600" dirty="0">
                <a:ln w="0"/>
                <a:solidFill>
                  <a:srgbClr val="8B8B8B"/>
                </a:solidFill>
              </a:rPr>
              <a:t> artifacts </a:t>
            </a:r>
            <a:r>
              <a:rPr lang="en-US" sz="1600" dirty="0" err="1">
                <a:ln w="0"/>
                <a:solidFill>
                  <a:srgbClr val="8B8B8B"/>
                </a:solidFill>
              </a:rPr>
              <a:t>và</a:t>
            </a:r>
            <a:r>
              <a:rPr lang="en-US" sz="1600" dirty="0">
                <a:ln w="0"/>
                <a:solidFill>
                  <a:srgbClr val="8B8B8B"/>
                </a:solidFill>
              </a:rPr>
              <a:t> flow objects.</a:t>
            </a:r>
            <a:endParaRPr lang="vi-VN" sz="1600" b="0" cap="none" spc="0" dirty="0">
              <a:ln w="0"/>
              <a:solidFill>
                <a:srgbClr val="8B8B8B"/>
              </a:solidFill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668BB214-809A-4E14-8343-32D2D8D5EE0D}"/>
              </a:ext>
            </a:extLst>
          </p:cNvPr>
          <p:cNvSpPr/>
          <p:nvPr/>
        </p:nvSpPr>
        <p:spPr>
          <a:xfrm>
            <a:off x="2898179" y="1886888"/>
            <a:ext cx="66548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sz="20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 </a:t>
            </a:r>
            <a:r>
              <a:rPr lang="en-US" sz="20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loại</a:t>
            </a:r>
            <a:r>
              <a:rPr lang="en-US" sz="20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Sequence flow, message flow, association flow</a:t>
            </a:r>
            <a:endParaRPr lang="vi-VN" sz="20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289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8" grpId="0"/>
      <p:bldP spid="9" grpId="0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43F3F3F9-CEA3-4767-90DE-6219D3B0577F}"/>
              </a:ext>
            </a:extLst>
          </p:cNvPr>
          <p:cNvSpPr txBox="1">
            <a:spLocks/>
          </p:cNvSpPr>
          <p:nvPr/>
        </p:nvSpPr>
        <p:spPr>
          <a:xfrm>
            <a:off x="3528031" y="103531"/>
            <a:ext cx="514993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chemeClr val="accent4">
                    <a:lumMod val="75000"/>
                  </a:schemeClr>
                </a:solidFill>
              </a:rPr>
              <a:t>Basic Symbols</a:t>
            </a:r>
            <a:endParaRPr lang="en-US" sz="5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1" name="Đường kết nối Mũi tên Thẳng 100">
            <a:extLst>
              <a:ext uri="{FF2B5EF4-FFF2-40B4-BE49-F238E27FC236}">
                <a16:creationId xmlns:a16="http://schemas.microsoft.com/office/drawing/2014/main" id="{812DD3E4-7159-4906-9759-5FD508ED69ED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Đường kết nối Mũi tên Thẳng 101">
            <a:extLst>
              <a:ext uri="{FF2B5EF4-FFF2-40B4-BE49-F238E27FC236}">
                <a16:creationId xmlns:a16="http://schemas.microsoft.com/office/drawing/2014/main" id="{8D59E9C1-4EDA-450C-859A-447CAADED280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Mũi tên: Hình ngũ giác 102">
            <a:extLst>
              <a:ext uri="{FF2B5EF4-FFF2-40B4-BE49-F238E27FC236}">
                <a16:creationId xmlns:a16="http://schemas.microsoft.com/office/drawing/2014/main" id="{2C121777-E830-49DB-9E52-AE106D1DC58E}"/>
              </a:ext>
            </a:extLst>
          </p:cNvPr>
          <p:cNvSpPr/>
          <p:nvPr/>
        </p:nvSpPr>
        <p:spPr>
          <a:xfrm>
            <a:off x="0" y="1058167"/>
            <a:ext cx="2971800" cy="546100"/>
          </a:xfrm>
          <a:prstGeom prst="homePlate">
            <a:avLst/>
          </a:prstGeom>
          <a:solidFill>
            <a:srgbClr val="F1E5E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3366"/>
                </a:solidFill>
              </a:rPr>
              <a:t>C. Swimlane</a:t>
            </a: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E97C5B6-3C1F-4E1A-95FB-28B9DB1B7BA8}"/>
              </a:ext>
            </a:extLst>
          </p:cNvPr>
          <p:cNvSpPr/>
          <p:nvPr/>
        </p:nvSpPr>
        <p:spPr>
          <a:xfrm>
            <a:off x="305283" y="1719302"/>
            <a:ext cx="59715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khía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cạnh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quy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vi-V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0FD8FC28-1339-47FA-9997-7732B469DEC2}"/>
              </a:ext>
            </a:extLst>
          </p:cNvPr>
          <p:cNvSpPr/>
          <p:nvPr/>
        </p:nvSpPr>
        <p:spPr>
          <a:xfrm>
            <a:off x="5809934" y="2730562"/>
            <a:ext cx="1847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vi-VN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Pool">
            <a:extLst>
              <a:ext uri="{FF2B5EF4-FFF2-40B4-BE49-F238E27FC236}">
                <a16:creationId xmlns:a16="http://schemas.microsoft.com/office/drawing/2014/main" id="{06546216-DE7A-4444-BD02-7909A1516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90" y="3146630"/>
            <a:ext cx="27622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ol_with_lanes">
            <a:extLst>
              <a:ext uri="{FF2B5EF4-FFF2-40B4-BE49-F238E27FC236}">
                <a16:creationId xmlns:a16="http://schemas.microsoft.com/office/drawing/2014/main" id="{AFA67736-F755-4D5D-8305-8AABC34F5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43" y="3146630"/>
            <a:ext cx="2809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5933462C-1167-4C8C-B3D5-82EC5E5F9403}"/>
              </a:ext>
            </a:extLst>
          </p:cNvPr>
          <p:cNvSpPr/>
          <p:nvPr/>
        </p:nvSpPr>
        <p:spPr>
          <a:xfrm>
            <a:off x="327839" y="2112486"/>
            <a:ext cx="31662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Gồm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Pool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Lane.</a:t>
            </a:r>
            <a:endParaRPr lang="vi-V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83A72AED-78B9-4EE5-B86D-88DCA740D7C3}"/>
              </a:ext>
            </a:extLst>
          </p:cNvPr>
          <p:cNvSpPr/>
          <p:nvPr/>
        </p:nvSpPr>
        <p:spPr>
          <a:xfrm>
            <a:off x="1506558" y="2644250"/>
            <a:ext cx="8499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</a:t>
            </a:r>
            <a:endParaRPr lang="vi-VN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64C2EDF2-971D-470D-9770-DFE138CF6567}"/>
              </a:ext>
            </a:extLst>
          </p:cNvPr>
          <p:cNvSpPr/>
          <p:nvPr/>
        </p:nvSpPr>
        <p:spPr>
          <a:xfrm>
            <a:off x="4570962" y="2644250"/>
            <a:ext cx="9028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Lane</a:t>
            </a:r>
            <a:endParaRPr lang="vi-VN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C0900DBD-2404-4CCD-962F-8F79BE417FA9}"/>
              </a:ext>
            </a:extLst>
          </p:cNvPr>
          <p:cNvCxnSpPr>
            <a:cxnSpLocks/>
          </p:cNvCxnSpPr>
          <p:nvPr/>
        </p:nvCxnSpPr>
        <p:spPr>
          <a:xfrm>
            <a:off x="1931515" y="4196954"/>
            <a:ext cx="0" cy="2929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Đường nối Thẳng 30">
            <a:extLst>
              <a:ext uri="{FF2B5EF4-FFF2-40B4-BE49-F238E27FC236}">
                <a16:creationId xmlns:a16="http://schemas.microsoft.com/office/drawing/2014/main" id="{A13C6386-1204-4D5A-A8B4-FFB894D73BDA}"/>
              </a:ext>
            </a:extLst>
          </p:cNvPr>
          <p:cNvCxnSpPr>
            <a:cxnSpLocks/>
          </p:cNvCxnSpPr>
          <p:nvPr/>
        </p:nvCxnSpPr>
        <p:spPr>
          <a:xfrm>
            <a:off x="870680" y="4489872"/>
            <a:ext cx="200925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nối Thẳng 37">
            <a:extLst>
              <a:ext uri="{FF2B5EF4-FFF2-40B4-BE49-F238E27FC236}">
                <a16:creationId xmlns:a16="http://schemas.microsoft.com/office/drawing/2014/main" id="{CD6FAD1E-0CE0-46DA-9943-EADEF4F9F774}"/>
              </a:ext>
            </a:extLst>
          </p:cNvPr>
          <p:cNvCxnSpPr>
            <a:cxnSpLocks/>
          </p:cNvCxnSpPr>
          <p:nvPr/>
        </p:nvCxnSpPr>
        <p:spPr>
          <a:xfrm flipV="1">
            <a:off x="2879937" y="4489872"/>
            <a:ext cx="0" cy="1859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Đường nối Thẳng 39">
            <a:extLst>
              <a:ext uri="{FF2B5EF4-FFF2-40B4-BE49-F238E27FC236}">
                <a16:creationId xmlns:a16="http://schemas.microsoft.com/office/drawing/2014/main" id="{2F13C34B-2694-44F4-9E8E-53BDC992A5AF}"/>
              </a:ext>
            </a:extLst>
          </p:cNvPr>
          <p:cNvCxnSpPr>
            <a:cxnSpLocks/>
          </p:cNvCxnSpPr>
          <p:nvPr/>
        </p:nvCxnSpPr>
        <p:spPr>
          <a:xfrm flipV="1">
            <a:off x="870680" y="4489872"/>
            <a:ext cx="0" cy="1859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nối Thẳng 40">
            <a:extLst>
              <a:ext uri="{FF2B5EF4-FFF2-40B4-BE49-F238E27FC236}">
                <a16:creationId xmlns:a16="http://schemas.microsoft.com/office/drawing/2014/main" id="{D50EBB91-3ED8-48E5-BD22-90572F591B8D}"/>
              </a:ext>
            </a:extLst>
          </p:cNvPr>
          <p:cNvCxnSpPr>
            <a:cxnSpLocks/>
          </p:cNvCxnSpPr>
          <p:nvPr/>
        </p:nvCxnSpPr>
        <p:spPr>
          <a:xfrm>
            <a:off x="5046242" y="4180361"/>
            <a:ext cx="0" cy="2929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Đường nối Thẳng 41">
            <a:extLst>
              <a:ext uri="{FF2B5EF4-FFF2-40B4-BE49-F238E27FC236}">
                <a16:creationId xmlns:a16="http://schemas.microsoft.com/office/drawing/2014/main" id="{18854F8F-AB0B-4D39-A673-5AA234DCFB7C}"/>
              </a:ext>
            </a:extLst>
          </p:cNvPr>
          <p:cNvCxnSpPr>
            <a:cxnSpLocks/>
          </p:cNvCxnSpPr>
          <p:nvPr/>
        </p:nvCxnSpPr>
        <p:spPr>
          <a:xfrm>
            <a:off x="3985407" y="4473279"/>
            <a:ext cx="200925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Đường nối Thẳng 42">
            <a:extLst>
              <a:ext uri="{FF2B5EF4-FFF2-40B4-BE49-F238E27FC236}">
                <a16:creationId xmlns:a16="http://schemas.microsoft.com/office/drawing/2014/main" id="{CA2BE405-36F5-4E40-B3F8-DC8F67977DB0}"/>
              </a:ext>
            </a:extLst>
          </p:cNvPr>
          <p:cNvCxnSpPr>
            <a:cxnSpLocks/>
          </p:cNvCxnSpPr>
          <p:nvPr/>
        </p:nvCxnSpPr>
        <p:spPr>
          <a:xfrm flipV="1">
            <a:off x="5994664" y="4473279"/>
            <a:ext cx="0" cy="1859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Đường nối Thẳng 43">
            <a:extLst>
              <a:ext uri="{FF2B5EF4-FFF2-40B4-BE49-F238E27FC236}">
                <a16:creationId xmlns:a16="http://schemas.microsoft.com/office/drawing/2014/main" id="{C9784F64-2955-44E1-952B-7C1DA366C90C}"/>
              </a:ext>
            </a:extLst>
          </p:cNvPr>
          <p:cNvCxnSpPr>
            <a:cxnSpLocks/>
          </p:cNvCxnSpPr>
          <p:nvPr/>
        </p:nvCxnSpPr>
        <p:spPr>
          <a:xfrm flipV="1">
            <a:off x="3985407" y="4473279"/>
            <a:ext cx="0" cy="1859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5F7DEA6E-E349-4E82-BCA7-27DBB1B679E7}"/>
              </a:ext>
            </a:extLst>
          </p:cNvPr>
          <p:cNvSpPr/>
          <p:nvPr/>
        </p:nvSpPr>
        <p:spPr>
          <a:xfrm>
            <a:off x="1002495" y="4625796"/>
            <a:ext cx="1876555" cy="18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20"/>
              </a:spcBef>
              <a:buClr>
                <a:srgbClr val="629DD1"/>
              </a:buClr>
              <a:buSzPct val="85416"/>
              <a:tabLst>
                <a:tab pos="195580" algn="l"/>
              </a:tabLst>
            </a:pP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Thể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hiện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một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tổ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chức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,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một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bộ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phận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,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một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phòng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ban,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một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vai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trò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hoặc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một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hệ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thống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nào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đó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.</a:t>
            </a:r>
          </a:p>
        </p:txBody>
      </p:sp>
      <p:sp>
        <p:nvSpPr>
          <p:cNvPr id="47" name="Hình chữ nhật 46">
            <a:extLst>
              <a:ext uri="{FF2B5EF4-FFF2-40B4-BE49-F238E27FC236}">
                <a16:creationId xmlns:a16="http://schemas.microsoft.com/office/drawing/2014/main" id="{874083E8-4090-451B-843B-38F067DE713A}"/>
              </a:ext>
            </a:extLst>
          </p:cNvPr>
          <p:cNvSpPr/>
          <p:nvPr/>
        </p:nvSpPr>
        <p:spPr>
          <a:xfrm>
            <a:off x="4125519" y="4655669"/>
            <a:ext cx="1775394" cy="147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20"/>
              </a:spcBef>
              <a:buClr>
                <a:srgbClr val="629DD1"/>
              </a:buClr>
              <a:buSzPct val="85416"/>
              <a:tabLst>
                <a:tab pos="195580" algn="l"/>
              </a:tabLst>
            </a:pP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Thể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hiện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các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cá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nhân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riêng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lẻ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, ng</a:t>
            </a:r>
            <a:r>
              <a:rPr lang="vi-V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ư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ời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sẽ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làm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các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hoạt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động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cụ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thể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Verdana"/>
              </a:rPr>
              <a:t>.</a:t>
            </a:r>
          </a:p>
        </p:txBody>
      </p:sp>
      <p:pic>
        <p:nvPicPr>
          <p:cNvPr id="35" name="Hình ảnh 34">
            <a:extLst>
              <a:ext uri="{FF2B5EF4-FFF2-40B4-BE49-F238E27FC236}">
                <a16:creationId xmlns:a16="http://schemas.microsoft.com/office/drawing/2014/main" id="{563294E0-C990-41A1-A2BF-30FC1E50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478" y="3146630"/>
            <a:ext cx="5351886" cy="3058104"/>
          </a:xfrm>
          <a:prstGeom prst="rect">
            <a:avLst/>
          </a:prstGeom>
        </p:spPr>
      </p:pic>
      <p:sp>
        <p:nvSpPr>
          <p:cNvPr id="49" name="Hình chữ nhật 48">
            <a:extLst>
              <a:ext uri="{FF2B5EF4-FFF2-40B4-BE49-F238E27FC236}">
                <a16:creationId xmlns:a16="http://schemas.microsoft.com/office/drawing/2014/main" id="{192EB0E3-5494-498A-9CB1-67C10EBC12B7}"/>
              </a:ext>
            </a:extLst>
          </p:cNvPr>
          <p:cNvSpPr/>
          <p:nvPr/>
        </p:nvSpPr>
        <p:spPr>
          <a:xfrm>
            <a:off x="8897682" y="2644250"/>
            <a:ext cx="14510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</a:t>
            </a:r>
            <a:endParaRPr lang="vi-VN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3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2" grpId="0"/>
      <p:bldP spid="26" grpId="0"/>
      <p:bldP spid="8" grpId="0"/>
      <p:bldP spid="28" grpId="0"/>
      <p:bldP spid="34" grpId="0"/>
      <p:bldP spid="47" grpId="0"/>
      <p:bldP spid="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43F3F3F9-CEA3-4767-90DE-6219D3B0577F}"/>
              </a:ext>
            </a:extLst>
          </p:cNvPr>
          <p:cNvSpPr txBox="1">
            <a:spLocks/>
          </p:cNvSpPr>
          <p:nvPr/>
        </p:nvSpPr>
        <p:spPr>
          <a:xfrm>
            <a:off x="3528031" y="103531"/>
            <a:ext cx="514993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>
                <a:solidFill>
                  <a:schemeClr val="accent4">
                    <a:lumMod val="75000"/>
                  </a:schemeClr>
                </a:solidFill>
              </a:rPr>
              <a:t>Basic Symbols</a:t>
            </a:r>
            <a:endParaRPr lang="en-US" sz="5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01" name="Đường kết nối Mũi tên Thẳng 100">
            <a:extLst>
              <a:ext uri="{FF2B5EF4-FFF2-40B4-BE49-F238E27FC236}">
                <a16:creationId xmlns:a16="http://schemas.microsoft.com/office/drawing/2014/main" id="{812DD3E4-7159-4906-9759-5FD508ED69ED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Đường kết nối Mũi tên Thẳng 101">
            <a:extLst>
              <a:ext uri="{FF2B5EF4-FFF2-40B4-BE49-F238E27FC236}">
                <a16:creationId xmlns:a16="http://schemas.microsoft.com/office/drawing/2014/main" id="{8D59E9C1-4EDA-450C-859A-447CAADED280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Mũi tên: Hình ngũ giác 102">
            <a:extLst>
              <a:ext uri="{FF2B5EF4-FFF2-40B4-BE49-F238E27FC236}">
                <a16:creationId xmlns:a16="http://schemas.microsoft.com/office/drawing/2014/main" id="{2C121777-E830-49DB-9E52-AE106D1DC58E}"/>
              </a:ext>
            </a:extLst>
          </p:cNvPr>
          <p:cNvSpPr/>
          <p:nvPr/>
        </p:nvSpPr>
        <p:spPr>
          <a:xfrm>
            <a:off x="0" y="898893"/>
            <a:ext cx="2971800" cy="546100"/>
          </a:xfrm>
          <a:prstGeom prst="homePlate">
            <a:avLst/>
          </a:prstGeom>
          <a:solidFill>
            <a:srgbClr val="D2E65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0000"/>
                </a:solidFill>
              </a:rPr>
              <a:t>D. Artifacts</a:t>
            </a:r>
          </a:p>
        </p:txBody>
      </p: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0B60623A-5904-4CC6-8C14-3A80837BE0BF}"/>
              </a:ext>
            </a:extLst>
          </p:cNvPr>
          <p:cNvSpPr/>
          <p:nvPr/>
        </p:nvSpPr>
        <p:spPr>
          <a:xfrm>
            <a:off x="625745" y="1530696"/>
            <a:ext cx="63466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hiển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thêm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thông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tin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mô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tả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vi-V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B4D3F334-03BC-4538-BFAA-A35BAEA498D8}"/>
              </a:ext>
            </a:extLst>
          </p:cNvPr>
          <p:cNvSpPr/>
          <p:nvPr/>
        </p:nvSpPr>
        <p:spPr>
          <a:xfrm>
            <a:off x="625745" y="1981671"/>
            <a:ext cx="40212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loại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Artifacts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chuẩn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endParaRPr lang="vi-V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6" name="그룹 7">
            <a:extLst>
              <a:ext uri="{FF2B5EF4-FFF2-40B4-BE49-F238E27FC236}">
                <a16:creationId xmlns:a16="http://schemas.microsoft.com/office/drawing/2014/main" id="{521A9511-9129-42CF-8165-5690EC69DA4F}"/>
              </a:ext>
            </a:extLst>
          </p:cNvPr>
          <p:cNvGrpSpPr/>
          <p:nvPr/>
        </p:nvGrpSpPr>
        <p:grpSpPr>
          <a:xfrm>
            <a:off x="8816070" y="3258396"/>
            <a:ext cx="2143233" cy="3577379"/>
            <a:chOff x="6425713" y="1829474"/>
            <a:chExt cx="2105711" cy="3577379"/>
          </a:xfrm>
        </p:grpSpPr>
        <p:sp>
          <p:nvSpPr>
            <p:cNvPr id="37" name="Isosceles Triangle 9">
              <a:extLst>
                <a:ext uri="{FF2B5EF4-FFF2-40B4-BE49-F238E27FC236}">
                  <a16:creationId xmlns:a16="http://schemas.microsoft.com/office/drawing/2014/main" id="{69EE26F7-CD80-46B9-8567-09E8DAF5A8F2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Rectangle 10">
              <a:extLst>
                <a:ext uri="{FF2B5EF4-FFF2-40B4-BE49-F238E27FC236}">
                  <a16:creationId xmlns:a16="http://schemas.microsoft.com/office/drawing/2014/main" id="{8A305566-6F91-4246-9A49-A9DFDCF340D9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45" name="그룹 4">
            <a:extLst>
              <a:ext uri="{FF2B5EF4-FFF2-40B4-BE49-F238E27FC236}">
                <a16:creationId xmlns:a16="http://schemas.microsoft.com/office/drawing/2014/main" id="{CA8EF1C2-B3FE-4CF5-9C13-91BA911A5D39}"/>
              </a:ext>
            </a:extLst>
          </p:cNvPr>
          <p:cNvGrpSpPr/>
          <p:nvPr/>
        </p:nvGrpSpPr>
        <p:grpSpPr>
          <a:xfrm>
            <a:off x="4900489" y="3255999"/>
            <a:ext cx="2105711" cy="3567854"/>
            <a:chOff x="3676778" y="1829474"/>
            <a:chExt cx="2105711" cy="3567854"/>
          </a:xfrm>
        </p:grpSpPr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0FA550E5-C729-42C3-8D7A-5D6AD0902328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DC93D391-9E31-475F-800E-BB16DCB9F61D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53" name="그룹 3">
            <a:extLst>
              <a:ext uri="{FF2B5EF4-FFF2-40B4-BE49-F238E27FC236}">
                <a16:creationId xmlns:a16="http://schemas.microsoft.com/office/drawing/2014/main" id="{41489C9A-1D8F-4C9D-BD3D-CC1667EFCE88}"/>
              </a:ext>
            </a:extLst>
          </p:cNvPr>
          <p:cNvGrpSpPr/>
          <p:nvPr/>
        </p:nvGrpSpPr>
        <p:grpSpPr>
          <a:xfrm>
            <a:off x="928337" y="3256000"/>
            <a:ext cx="2124760" cy="3567853"/>
            <a:chOff x="927844" y="1829474"/>
            <a:chExt cx="2124760" cy="3567853"/>
          </a:xfrm>
        </p:grpSpPr>
        <p:sp>
          <p:nvSpPr>
            <p:cNvPr id="60" name="Isosceles Triangle 21">
              <a:extLst>
                <a:ext uri="{FF2B5EF4-FFF2-40B4-BE49-F238E27FC236}">
                  <a16:creationId xmlns:a16="http://schemas.microsoft.com/office/drawing/2014/main" id="{836AAF08-37A3-4AE8-B6E7-0CBB0179A678}"/>
                </a:ext>
              </a:extLst>
            </p:cNvPr>
            <p:cNvSpPr/>
            <p:nvPr/>
          </p:nvSpPr>
          <p:spPr>
            <a:xfrm rot="5400000">
              <a:off x="2187992" y="4532715"/>
              <a:ext cx="1029884" cy="69934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37D06C0F-6B23-4D14-8329-A68A4C2EB6EB}"/>
                </a:ext>
              </a:extLst>
            </p:cNvPr>
            <p:cNvSpPr/>
            <p:nvPr/>
          </p:nvSpPr>
          <p:spPr>
            <a:xfrm>
              <a:off x="927844" y="1829474"/>
              <a:ext cx="2068189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FCDAB4A2-5A99-45DB-84EE-1022D6EB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827" y="3398296"/>
            <a:ext cx="1146629" cy="1073287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5A28231C-CA22-451D-A730-2A9492DC7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18" y="3427163"/>
            <a:ext cx="1356868" cy="916237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3F449DB-B4B6-4E06-8E89-7673B85B6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812" y="3398296"/>
            <a:ext cx="1686901" cy="1132034"/>
          </a:xfrm>
          <a:prstGeom prst="rect">
            <a:avLst/>
          </a:prstGeom>
        </p:spPr>
      </p:pic>
      <p:sp>
        <p:nvSpPr>
          <p:cNvPr id="63" name="Rectangle 27">
            <a:extLst>
              <a:ext uri="{FF2B5EF4-FFF2-40B4-BE49-F238E27FC236}">
                <a16:creationId xmlns:a16="http://schemas.microsoft.com/office/drawing/2014/main" id="{D104DEC3-F8FE-478A-BEE8-F59892C75D19}"/>
              </a:ext>
            </a:extLst>
          </p:cNvPr>
          <p:cNvSpPr/>
          <p:nvPr/>
        </p:nvSpPr>
        <p:spPr>
          <a:xfrm>
            <a:off x="4709554" y="2630811"/>
            <a:ext cx="245006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Annotation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F2B06A10-AAAF-42F6-A5D4-05466CEBC80F}"/>
              </a:ext>
            </a:extLst>
          </p:cNvPr>
          <p:cNvSpPr/>
          <p:nvPr/>
        </p:nvSpPr>
        <p:spPr>
          <a:xfrm>
            <a:off x="928337" y="2630811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rgbClr val="5EB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Rectangle 27">
            <a:extLst>
              <a:ext uri="{FF2B5EF4-FFF2-40B4-BE49-F238E27FC236}">
                <a16:creationId xmlns:a16="http://schemas.microsoft.com/office/drawing/2014/main" id="{C5B71B54-4152-4794-B3E2-7214838188FA}"/>
              </a:ext>
            </a:extLst>
          </p:cNvPr>
          <p:cNvSpPr/>
          <p:nvPr/>
        </p:nvSpPr>
        <p:spPr>
          <a:xfrm>
            <a:off x="8833782" y="2631942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rgbClr val="98D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Object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F8025E19-3214-4052-A76F-497A0312DC4F}"/>
              </a:ext>
            </a:extLst>
          </p:cNvPr>
          <p:cNvSpPr/>
          <p:nvPr/>
        </p:nvSpPr>
        <p:spPr>
          <a:xfrm>
            <a:off x="1176231" y="4415457"/>
            <a:ext cx="178288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viết</a:t>
            </a:r>
            <a:r>
              <a:rPr lang="en-US" sz="1600" dirty="0"/>
              <a:t> </a:t>
            </a:r>
            <a:r>
              <a:rPr lang="en-US" sz="1600" dirty="0" err="1"/>
              <a:t>sưu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, </a:t>
            </a:r>
            <a:r>
              <a:rPr lang="en-US" sz="1600" dirty="0" err="1"/>
              <a:t>hoặc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,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 </a:t>
            </a:r>
            <a:r>
              <a:rPr lang="en-US" sz="1600" dirty="0" err="1"/>
              <a:t>hưởng</a:t>
            </a:r>
            <a:r>
              <a:rPr lang="en-US" sz="1600" dirty="0"/>
              <a:t> </a:t>
            </a:r>
            <a:r>
              <a:rPr lang="en-US" sz="1600" dirty="0" err="1"/>
              <a:t>tới</a:t>
            </a:r>
            <a:r>
              <a:rPr lang="en-US" sz="1600" dirty="0"/>
              <a:t> </a:t>
            </a:r>
            <a:r>
              <a:rPr lang="en-US" sz="1600" dirty="0" err="1"/>
              <a:t>tiến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nghiệp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.</a:t>
            </a:r>
          </a:p>
        </p:txBody>
      </p:sp>
      <p:sp>
        <p:nvSpPr>
          <p:cNvPr id="66" name="Hình chữ nhật 65">
            <a:extLst>
              <a:ext uri="{FF2B5EF4-FFF2-40B4-BE49-F238E27FC236}">
                <a16:creationId xmlns:a16="http://schemas.microsoft.com/office/drawing/2014/main" id="{0BEBD138-5115-4C87-AD2A-AFC81846505F}"/>
              </a:ext>
            </a:extLst>
          </p:cNvPr>
          <p:cNvSpPr/>
          <p:nvPr/>
        </p:nvSpPr>
        <p:spPr>
          <a:xfrm>
            <a:off x="5506291" y="4561090"/>
            <a:ext cx="11934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.</a:t>
            </a: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3A943E12-9C54-4F00-8F7D-E94F5AA1123B}"/>
              </a:ext>
            </a:extLst>
          </p:cNvPr>
          <p:cNvSpPr/>
          <p:nvPr/>
        </p:nvSpPr>
        <p:spPr>
          <a:xfrm>
            <a:off x="9013657" y="4343400"/>
            <a:ext cx="17849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output </a:t>
            </a:r>
            <a:r>
              <a:rPr lang="en-US" sz="1600" dirty="0" err="1"/>
              <a:t>hoặc</a:t>
            </a:r>
            <a:r>
              <a:rPr lang="en-US" sz="1600" dirty="0"/>
              <a:t> input data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activity.</a:t>
            </a:r>
          </a:p>
        </p:txBody>
      </p:sp>
      <p:pic>
        <p:nvPicPr>
          <p:cNvPr id="67" name="image45.jpeg">
            <a:extLst>
              <a:ext uri="{FF2B5EF4-FFF2-40B4-BE49-F238E27FC236}">
                <a16:creationId xmlns:a16="http://schemas.microsoft.com/office/drawing/2014/main" id="{557D6231-DB30-4B30-A52F-71578A02544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85297" y="5365796"/>
            <a:ext cx="1813332" cy="7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7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25" grpId="0"/>
      <p:bldP spid="27" grpId="0"/>
      <p:bldP spid="63" grpId="0" animBg="1"/>
      <p:bldP spid="64" grpId="0" animBg="1"/>
      <p:bldP spid="65" grpId="0" animBg="1"/>
      <p:bldP spid="14" grpId="0"/>
      <p:bldP spid="66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232" y="239241"/>
            <a:ext cx="11573197" cy="724247"/>
          </a:xfr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Business Process Model and Notation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096000" y="143999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7C1CA-7CFA-45DA-9A0A-74C813195FC2}"/>
              </a:ext>
            </a:extLst>
          </p:cNvPr>
          <p:cNvSpPr/>
          <p:nvPr/>
        </p:nvSpPr>
        <p:spPr>
          <a:xfrm>
            <a:off x="6096000" y="254262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0434" y="1569231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id="{0808ACED-3B71-4EFE-9C34-0FE4D2191F8A}"/>
              </a:ext>
            </a:extLst>
          </p:cNvPr>
          <p:cNvSpPr/>
          <p:nvPr/>
        </p:nvSpPr>
        <p:spPr>
          <a:xfrm rot="16200000">
            <a:off x="4700205" y="2148936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1F8CA-D52A-4CA8-A92B-CF1D912C8B88}"/>
              </a:ext>
            </a:extLst>
          </p:cNvPr>
          <p:cNvSpPr txBox="1"/>
          <p:nvPr/>
        </p:nvSpPr>
        <p:spPr>
          <a:xfrm>
            <a:off x="7255207" y="1657039"/>
            <a:ext cx="3670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a typeface="+mj-ea"/>
                <a:cs typeface="Arial" pitchFamily="34" charset="0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03535" y="3247373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39056" y="2891625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91513F99-D0DD-41E1-81F3-A3E6C6ED74B9}"/>
              </a:ext>
            </a:extLst>
          </p:cNvPr>
          <p:cNvSpPr/>
          <p:nvPr/>
        </p:nvSpPr>
        <p:spPr>
          <a:xfrm>
            <a:off x="6089323" y="1318713"/>
            <a:ext cx="12105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B14DB439-CAB4-481E-B8FB-8503ABB3C053}"/>
              </a:ext>
            </a:extLst>
          </p:cNvPr>
          <p:cNvSpPr/>
          <p:nvPr/>
        </p:nvSpPr>
        <p:spPr>
          <a:xfrm>
            <a:off x="6103450" y="2356762"/>
            <a:ext cx="121058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9308D8B2-4D22-4732-B250-869D7C6D5A71}"/>
              </a:ext>
            </a:extLst>
          </p:cNvPr>
          <p:cNvSpPr txBox="1"/>
          <p:nvPr/>
        </p:nvSpPr>
        <p:spPr>
          <a:xfrm>
            <a:off x="7255207" y="2719181"/>
            <a:ext cx="4389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+mj-ea"/>
                <a:cs typeface="Arial" pitchFamily="34" charset="0"/>
              </a:rPr>
              <a:t>Basic Symbols</a:t>
            </a:r>
            <a:endParaRPr lang="ko-KR" altLang="en-US" sz="40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17F2FCCA-2673-4BAC-8E8E-8AAEF09F949D}"/>
              </a:ext>
            </a:extLst>
          </p:cNvPr>
          <p:cNvSpPr/>
          <p:nvPr/>
        </p:nvSpPr>
        <p:spPr>
          <a:xfrm>
            <a:off x="2207522" y="884741"/>
            <a:ext cx="7974445" cy="45719"/>
          </a:xfrm>
          <a:custGeom>
            <a:avLst/>
            <a:gdLst>
              <a:gd name="connsiteX0" fmla="*/ 17429 w 2020599"/>
              <a:gd name="connsiteY0" fmla="*/ 0 h 34857"/>
              <a:gd name="connsiteX1" fmla="*/ 2020599 w 2020599"/>
              <a:gd name="connsiteY1" fmla="*/ 0 h 34857"/>
              <a:gd name="connsiteX2" fmla="*/ 2020599 w 2020599"/>
              <a:gd name="connsiteY2" fmla="*/ 34857 h 34857"/>
              <a:gd name="connsiteX3" fmla="*/ 17429 w 2020599"/>
              <a:gd name="connsiteY3" fmla="*/ 34857 h 34857"/>
              <a:gd name="connsiteX4" fmla="*/ 0 w 2020599"/>
              <a:gd name="connsiteY4" fmla="*/ 17428 h 34857"/>
              <a:gd name="connsiteX5" fmla="*/ 17429 w 2020599"/>
              <a:gd name="connsiteY5" fmla="*/ 0 h 3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0599" h="34857">
                <a:moveTo>
                  <a:pt x="17429" y="0"/>
                </a:moveTo>
                <a:lnTo>
                  <a:pt x="2020599" y="0"/>
                </a:lnTo>
                <a:lnTo>
                  <a:pt x="2020599" y="34857"/>
                </a:lnTo>
                <a:lnTo>
                  <a:pt x="17429" y="34857"/>
                </a:lnTo>
                <a:cubicBezTo>
                  <a:pt x="7552" y="34857"/>
                  <a:pt x="0" y="27305"/>
                  <a:pt x="0" y="17428"/>
                </a:cubicBezTo>
                <a:cubicBezTo>
                  <a:pt x="0" y="7552"/>
                  <a:pt x="7552" y="0"/>
                  <a:pt x="17429" y="0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673C7F47-881D-4377-8CAB-0C8B28F26C93}"/>
              </a:ext>
            </a:extLst>
          </p:cNvPr>
          <p:cNvSpPr/>
          <p:nvPr/>
        </p:nvSpPr>
        <p:spPr>
          <a:xfrm>
            <a:off x="6090077" y="3637514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33" name="Isosceles Triangle 49">
            <a:extLst>
              <a:ext uri="{FF2B5EF4-FFF2-40B4-BE49-F238E27FC236}">
                <a16:creationId xmlns:a16="http://schemas.microsoft.com/office/drawing/2014/main" id="{C17CAADD-215B-4013-808B-74037BC1AD64}"/>
              </a:ext>
            </a:extLst>
          </p:cNvPr>
          <p:cNvSpPr/>
          <p:nvPr/>
        </p:nvSpPr>
        <p:spPr>
          <a:xfrm rot="16200000">
            <a:off x="4697134" y="3184487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BD4F6E69-BDB6-4841-ABB3-C4EF05E510B8}"/>
              </a:ext>
            </a:extLst>
          </p:cNvPr>
          <p:cNvSpPr/>
          <p:nvPr/>
        </p:nvSpPr>
        <p:spPr>
          <a:xfrm>
            <a:off x="6089323" y="3525601"/>
            <a:ext cx="121058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8A7362D-ED82-47C7-9544-15BF9D01E94E}"/>
              </a:ext>
            </a:extLst>
          </p:cNvPr>
          <p:cNvSpPr txBox="1"/>
          <p:nvPr/>
        </p:nvSpPr>
        <p:spPr>
          <a:xfrm>
            <a:off x="7634478" y="3557091"/>
            <a:ext cx="2882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Principles &amp; Experience</a:t>
            </a:r>
            <a:endParaRPr lang="vi-VN" altLang="ko-K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4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B86D0B-EF3B-4024-BD79-648C633E10C1}"/>
              </a:ext>
            </a:extLst>
          </p:cNvPr>
          <p:cNvSpPr txBox="1"/>
          <p:nvPr/>
        </p:nvSpPr>
        <p:spPr>
          <a:xfrm>
            <a:off x="902405" y="1762311"/>
            <a:ext cx="10266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Sequence flow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luồng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BPMN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phổ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biến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nhất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Sequence flow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chỉ được dùng trong để nối các task trong cùng 1 </a:t>
            </a:r>
            <a:r>
              <a:rPr lang="vi-V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ợt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qua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ranh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giới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giữa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lanes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nằm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pool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không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ợt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qua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ranh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giới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giữa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pools.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3F897-DF75-48D1-879D-737A46AA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894" y="999766"/>
            <a:ext cx="1690848" cy="612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FE1AB-07A7-487D-9121-9E0FEEC1E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383" y="3173796"/>
            <a:ext cx="5874314" cy="4030193"/>
          </a:xfrm>
          <a:prstGeom prst="rect">
            <a:avLst/>
          </a:prstGeom>
        </p:spPr>
      </p:pic>
      <p:sp>
        <p:nvSpPr>
          <p:cNvPr id="10" name="Mũi tên: Hình ngũ giác 102">
            <a:extLst>
              <a:ext uri="{FF2B5EF4-FFF2-40B4-BE49-F238E27FC236}">
                <a16:creationId xmlns:a16="http://schemas.microsoft.com/office/drawing/2014/main" id="{37A484E7-CA3F-41A5-8A87-F28E1D5DFE19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A. Principles</a:t>
            </a:r>
          </a:p>
        </p:txBody>
      </p:sp>
      <p:sp>
        <p:nvSpPr>
          <p:cNvPr id="11" name="Mũi tên: Hình V 6">
            <a:extLst>
              <a:ext uri="{FF2B5EF4-FFF2-40B4-BE49-F238E27FC236}">
                <a16:creationId xmlns:a16="http://schemas.microsoft.com/office/drawing/2014/main" id="{7D286EB7-156F-4C4B-9560-A278C8E4B798}"/>
              </a:ext>
            </a:extLst>
          </p:cNvPr>
          <p:cNvSpPr/>
          <p:nvPr/>
        </p:nvSpPr>
        <p:spPr>
          <a:xfrm>
            <a:off x="2705179" y="1065870"/>
            <a:ext cx="2435985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Sequence flow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8DFE0CD-2397-4646-8936-B012D5AD23FA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B482B87F-7365-41B4-BFF7-D8C6E9525E26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E1CBA93D-CE6B-481F-A7D3-F37E13B3A058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8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B86D0B-EF3B-4024-BD79-648C633E10C1}"/>
              </a:ext>
            </a:extLst>
          </p:cNvPr>
          <p:cNvSpPr txBox="1"/>
          <p:nvPr/>
        </p:nvSpPr>
        <p:spPr>
          <a:xfrm>
            <a:off x="902405" y="1762311"/>
            <a:ext cx="10266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Default Flow được sử dụng kết hợp với các luồng có điều kiện. Nó chỉ được kích hoạt khi các luồng điều kiện đều không “đúng” trong khi chạy </a:t>
            </a:r>
          </a:p>
          <a:p>
            <a:pPr algn="ctr"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0E127-F99C-4B05-80DD-FAA2DCC7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27" y="2843685"/>
            <a:ext cx="6172200" cy="3638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124E9-8CB6-4836-B07E-602C3C1E1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326" y="1013717"/>
            <a:ext cx="1495425" cy="590550"/>
          </a:xfrm>
          <a:prstGeom prst="rect">
            <a:avLst/>
          </a:prstGeom>
        </p:spPr>
      </p:pic>
      <p:sp>
        <p:nvSpPr>
          <p:cNvPr id="8" name="Mũi tên: Hình ngũ giác 102">
            <a:extLst>
              <a:ext uri="{FF2B5EF4-FFF2-40B4-BE49-F238E27FC236}">
                <a16:creationId xmlns:a16="http://schemas.microsoft.com/office/drawing/2014/main" id="{35C0B1BE-A4E8-4FDF-9166-BEEC885A1151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A. Principles</a:t>
            </a:r>
          </a:p>
        </p:txBody>
      </p:sp>
      <p:sp>
        <p:nvSpPr>
          <p:cNvPr id="9" name="Mũi tên: Hình V 6">
            <a:extLst>
              <a:ext uri="{FF2B5EF4-FFF2-40B4-BE49-F238E27FC236}">
                <a16:creationId xmlns:a16="http://schemas.microsoft.com/office/drawing/2014/main" id="{6A1A81B3-429E-4AD9-9656-2FBE8AB57CA6}"/>
              </a:ext>
            </a:extLst>
          </p:cNvPr>
          <p:cNvSpPr/>
          <p:nvPr/>
        </p:nvSpPr>
        <p:spPr>
          <a:xfrm>
            <a:off x="2705179" y="1065870"/>
            <a:ext cx="2435985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Default Flow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BD5AC96-9ED1-4CBE-AE84-6FE881CC5816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C08A2C11-FB87-4FB8-B970-181801925CDC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657B2516-43F5-48F2-863F-F57F2EE69470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2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CB720FF-5DCB-4490-A8DB-DEAF6C1D5BC8}"/>
              </a:ext>
            </a:extLst>
          </p:cNvPr>
          <p:cNvSpPr txBox="1"/>
          <p:nvPr/>
        </p:nvSpPr>
        <p:spPr>
          <a:xfrm>
            <a:off x="902405" y="1762311"/>
            <a:ext cx="10266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 flow đ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ợc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hiển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thị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luồng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thông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điệp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(message)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giữa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quy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(processes)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hoặc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giữa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pools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với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nhau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Nó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ợc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thời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với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yếu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tố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BPMN (element)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gửi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tin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nhắn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 Message events,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gửi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hoạt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động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pools)</a:t>
            </a: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Mũi tên: Hình V 6">
            <a:extLst>
              <a:ext uri="{FF2B5EF4-FFF2-40B4-BE49-F238E27FC236}">
                <a16:creationId xmlns:a16="http://schemas.microsoft.com/office/drawing/2014/main" id="{0860D4C2-C727-49C7-B6BA-B869A50C7962}"/>
              </a:ext>
            </a:extLst>
          </p:cNvPr>
          <p:cNvSpPr/>
          <p:nvPr/>
        </p:nvSpPr>
        <p:spPr>
          <a:xfrm>
            <a:off x="2705179" y="1065870"/>
            <a:ext cx="2435985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Message flow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647A3F-E482-4569-92F6-A8404E69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403" y="842853"/>
            <a:ext cx="1666875" cy="933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0C55C9-9983-4753-948F-E823CD553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09" y="3265715"/>
            <a:ext cx="6139382" cy="3766150"/>
          </a:xfrm>
          <a:prstGeom prst="rect">
            <a:avLst/>
          </a:prstGeom>
        </p:spPr>
      </p:pic>
      <p:sp>
        <p:nvSpPr>
          <p:cNvPr id="8" name="Mũi tên: Hình ngũ giác 102">
            <a:extLst>
              <a:ext uri="{FF2B5EF4-FFF2-40B4-BE49-F238E27FC236}">
                <a16:creationId xmlns:a16="http://schemas.microsoft.com/office/drawing/2014/main" id="{81B8476A-84C0-424D-B24B-252735AA63A2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A. Principles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44F9D1C-C6A0-4F2D-A25C-119EB3000239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83FB1552-4AC4-41BE-8831-8FFA0B71D77F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3F390518-CBB1-43F5-9006-30DF077124C0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6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EADD58-CEA3-4C4F-9347-604E55AD775A}"/>
              </a:ext>
            </a:extLst>
          </p:cNvPr>
          <p:cNvSpPr txBox="1"/>
          <p:nvPr/>
        </p:nvSpPr>
        <p:spPr>
          <a:xfrm>
            <a:off x="902405" y="1762311"/>
            <a:ext cx="10266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Phải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nhiều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nhất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dòng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ở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dãy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output</a:t>
            </a: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Không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ợc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liên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tiếp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Mũi tên: Hình V 6">
            <a:extLst>
              <a:ext uri="{FF2B5EF4-FFF2-40B4-BE49-F238E27FC236}">
                <a16:creationId xmlns:a16="http://schemas.microsoft.com/office/drawing/2014/main" id="{DEEA77ED-C450-4E89-85A1-F43EAE4A8F11}"/>
              </a:ext>
            </a:extLst>
          </p:cNvPr>
          <p:cNvSpPr/>
          <p:nvPr/>
        </p:nvSpPr>
        <p:spPr>
          <a:xfrm>
            <a:off x="2705179" y="1065870"/>
            <a:ext cx="2665107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Boundary Events</a:t>
            </a:r>
          </a:p>
        </p:txBody>
      </p:sp>
      <p:sp>
        <p:nvSpPr>
          <p:cNvPr id="7" name="Mũi tên: Hình ngũ giác 102">
            <a:extLst>
              <a:ext uri="{FF2B5EF4-FFF2-40B4-BE49-F238E27FC236}">
                <a16:creationId xmlns:a16="http://schemas.microsoft.com/office/drawing/2014/main" id="{0B691105-DD51-4E68-94E8-5C4E95B31651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A. Principles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B5A70B0-1AA1-434B-A206-9C35DD58B74E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40AFEAE4-6807-41B3-B135-E0539BD44090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C361B74F-3A2B-4B64-A24C-016958E5C52F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9034F51-D4D7-4DEA-B469-5A53F133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432" y="1193922"/>
            <a:ext cx="4418310" cy="58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08F9BA-4416-409F-ACDF-1CC9585867FB}"/>
              </a:ext>
            </a:extLst>
          </p:cNvPr>
          <p:cNvSpPr txBox="1"/>
          <p:nvPr/>
        </p:nvSpPr>
        <p:spPr>
          <a:xfrm>
            <a:off x="902405" y="1762311"/>
            <a:ext cx="10266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Sub-Process module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phép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tạo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ra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process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mới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nối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vào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input/ output/ 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ợc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codes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trả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về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chúng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Mũi tên: Hình V 6">
            <a:extLst>
              <a:ext uri="{FF2B5EF4-FFF2-40B4-BE49-F238E27FC236}">
                <a16:creationId xmlns:a16="http://schemas.microsoft.com/office/drawing/2014/main" id="{844AEC16-8B30-4110-A3A3-950A9F60FF79}"/>
              </a:ext>
            </a:extLst>
          </p:cNvPr>
          <p:cNvSpPr/>
          <p:nvPr/>
        </p:nvSpPr>
        <p:spPr>
          <a:xfrm>
            <a:off x="2705179" y="1065870"/>
            <a:ext cx="2435985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Sub-Process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480D9-3C19-42B3-B49B-AF099479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35" y="2685641"/>
            <a:ext cx="8440123" cy="4145326"/>
          </a:xfrm>
          <a:prstGeom prst="rect">
            <a:avLst/>
          </a:prstGeom>
        </p:spPr>
      </p:pic>
      <p:sp>
        <p:nvSpPr>
          <p:cNvPr id="8" name="Mũi tên: Hình ngũ giác 102">
            <a:extLst>
              <a:ext uri="{FF2B5EF4-FFF2-40B4-BE49-F238E27FC236}">
                <a16:creationId xmlns:a16="http://schemas.microsoft.com/office/drawing/2014/main" id="{DC783633-B733-45A0-8E2B-44A5AA8576C5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A. Principles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1A8852D-D2C1-4EF6-9472-B98E4293DFB1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39FFD410-3C34-4E18-81F5-4548A1050935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B15476E0-73F8-4D0A-A1EA-01BA42628F19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5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2">
            <a:extLst>
              <a:ext uri="{FF2B5EF4-FFF2-40B4-BE49-F238E27FC236}">
                <a16:creationId xmlns:a16="http://schemas.microsoft.com/office/drawing/2014/main" id="{2F8F62F1-3D3C-40EB-8C45-DA20F8896201}"/>
              </a:ext>
            </a:extLst>
          </p:cNvPr>
          <p:cNvSpPr/>
          <p:nvPr/>
        </p:nvSpPr>
        <p:spPr>
          <a:xfrm rot="5400000">
            <a:off x="6788156" y="1820962"/>
            <a:ext cx="1008000" cy="5926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23">
            <a:extLst>
              <a:ext uri="{FF2B5EF4-FFF2-40B4-BE49-F238E27FC236}">
                <a16:creationId xmlns:a16="http://schemas.microsoft.com/office/drawing/2014/main" id="{00778424-B0E2-429D-B1AE-767BCAC3833E}"/>
              </a:ext>
            </a:extLst>
          </p:cNvPr>
          <p:cNvSpPr/>
          <p:nvPr/>
        </p:nvSpPr>
        <p:spPr>
          <a:xfrm rot="18900000">
            <a:off x="9277912" y="4342316"/>
            <a:ext cx="837070" cy="83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ounded Rectangle 24">
            <a:extLst>
              <a:ext uri="{FF2B5EF4-FFF2-40B4-BE49-F238E27FC236}">
                <a16:creationId xmlns:a16="http://schemas.microsoft.com/office/drawing/2014/main" id="{67A5AFEF-85D2-4CD9-A0CC-B58C0A7F64E0}"/>
              </a:ext>
            </a:extLst>
          </p:cNvPr>
          <p:cNvSpPr/>
          <p:nvPr/>
        </p:nvSpPr>
        <p:spPr>
          <a:xfrm rot="18900000">
            <a:off x="9355864" y="4420268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300E8208-52DA-4E14-A8E0-6C84502328CB}"/>
              </a:ext>
            </a:extLst>
          </p:cNvPr>
          <p:cNvSpPr txBox="1"/>
          <p:nvPr/>
        </p:nvSpPr>
        <p:spPr>
          <a:xfrm>
            <a:off x="9447271" y="4576185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Pentagon 3">
            <a:extLst>
              <a:ext uri="{FF2B5EF4-FFF2-40B4-BE49-F238E27FC236}">
                <a16:creationId xmlns:a16="http://schemas.microsoft.com/office/drawing/2014/main" id="{458CD583-A59B-45D8-905D-5FC4EDD66485}"/>
              </a:ext>
            </a:extLst>
          </p:cNvPr>
          <p:cNvSpPr/>
          <p:nvPr/>
        </p:nvSpPr>
        <p:spPr>
          <a:xfrm rot="5400000">
            <a:off x="6826082" y="-343496"/>
            <a:ext cx="1008000" cy="5926200"/>
          </a:xfrm>
          <a:prstGeom prst="round2SameRect">
            <a:avLst>
              <a:gd name="adj1" fmla="val 46167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FF43855E-1C57-4804-9F2B-7F2334BC3F4F}"/>
              </a:ext>
            </a:extLst>
          </p:cNvPr>
          <p:cNvSpPr/>
          <p:nvPr/>
        </p:nvSpPr>
        <p:spPr>
          <a:xfrm rot="18900000">
            <a:off x="9314973" y="2189126"/>
            <a:ext cx="838760" cy="8387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8503ACC9-A1B7-44F4-9088-D26A0ADA9093}"/>
              </a:ext>
            </a:extLst>
          </p:cNvPr>
          <p:cNvSpPr/>
          <p:nvPr/>
        </p:nvSpPr>
        <p:spPr>
          <a:xfrm rot="18900000">
            <a:off x="9393083" y="2267236"/>
            <a:ext cx="682540" cy="68254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6C427F27-05BB-4F97-BF70-CE20B0F4E8A7}"/>
              </a:ext>
            </a:extLst>
          </p:cNvPr>
          <p:cNvSpPr txBox="1"/>
          <p:nvPr/>
        </p:nvSpPr>
        <p:spPr>
          <a:xfrm>
            <a:off x="9484674" y="2423840"/>
            <a:ext cx="4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Pentagon 13">
            <a:extLst>
              <a:ext uri="{FF2B5EF4-FFF2-40B4-BE49-F238E27FC236}">
                <a16:creationId xmlns:a16="http://schemas.microsoft.com/office/drawing/2014/main" id="{FF974A6A-604F-4300-B00E-20C93EBB6CC6}"/>
              </a:ext>
            </a:extLst>
          </p:cNvPr>
          <p:cNvSpPr/>
          <p:nvPr/>
        </p:nvSpPr>
        <p:spPr>
          <a:xfrm rot="16200000">
            <a:off x="5890953" y="2904460"/>
            <a:ext cx="1008000" cy="5926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CE51D227-15EE-4D9D-A817-D6F1BBCB6283}"/>
              </a:ext>
            </a:extLst>
          </p:cNvPr>
          <p:cNvSpPr/>
          <p:nvPr/>
        </p:nvSpPr>
        <p:spPr>
          <a:xfrm rot="18900000">
            <a:off x="3601691" y="5514024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9">
            <a:extLst>
              <a:ext uri="{FF2B5EF4-FFF2-40B4-BE49-F238E27FC236}">
                <a16:creationId xmlns:a16="http://schemas.microsoft.com/office/drawing/2014/main" id="{4462FF34-0F6A-4BE3-A3E9-F3EC5D48A3C2}"/>
              </a:ext>
            </a:extLst>
          </p:cNvPr>
          <p:cNvSpPr txBox="1"/>
          <p:nvPr/>
        </p:nvSpPr>
        <p:spPr>
          <a:xfrm>
            <a:off x="3693098" y="5669941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Pentagon 12">
            <a:extLst>
              <a:ext uri="{FF2B5EF4-FFF2-40B4-BE49-F238E27FC236}">
                <a16:creationId xmlns:a16="http://schemas.microsoft.com/office/drawing/2014/main" id="{630C7BA8-A81A-411F-932F-D92FE723517B}"/>
              </a:ext>
            </a:extLst>
          </p:cNvPr>
          <p:cNvSpPr/>
          <p:nvPr/>
        </p:nvSpPr>
        <p:spPr>
          <a:xfrm rot="16200000">
            <a:off x="5890953" y="744071"/>
            <a:ext cx="1008000" cy="5926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AF452189-5FCA-4E8F-BCB3-9AA99F19A5DA}"/>
              </a:ext>
            </a:extLst>
          </p:cNvPr>
          <p:cNvSpPr/>
          <p:nvPr/>
        </p:nvSpPr>
        <p:spPr>
          <a:xfrm rot="18900000">
            <a:off x="3601691" y="3359065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id="{98A7E9DD-D020-423E-826A-CC97341806FB}"/>
              </a:ext>
            </a:extLst>
          </p:cNvPr>
          <p:cNvSpPr txBox="1"/>
          <p:nvPr/>
        </p:nvSpPr>
        <p:spPr>
          <a:xfrm>
            <a:off x="3693098" y="3514982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2F5D7AB1-8D6F-45F4-A9D9-64223C92A7D3}"/>
              </a:ext>
            </a:extLst>
          </p:cNvPr>
          <p:cNvSpPr txBox="1"/>
          <p:nvPr/>
        </p:nvSpPr>
        <p:spPr>
          <a:xfrm>
            <a:off x="4401246" y="2473247"/>
            <a:ext cx="3707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Mũi tên: Hình V 6">
            <a:extLst>
              <a:ext uri="{FF2B5EF4-FFF2-40B4-BE49-F238E27FC236}">
                <a16:creationId xmlns:a16="http://schemas.microsoft.com/office/drawing/2014/main" id="{8FBBDC5E-6749-4FA0-8EFF-E83DAB71C027}"/>
              </a:ext>
            </a:extLst>
          </p:cNvPr>
          <p:cNvSpPr/>
          <p:nvPr/>
        </p:nvSpPr>
        <p:spPr>
          <a:xfrm>
            <a:off x="2705179" y="1065870"/>
            <a:ext cx="2679621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Xác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định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phạm</a:t>
            </a:r>
            <a:r>
              <a:rPr lang="en-US" sz="2000" dirty="0">
                <a:solidFill>
                  <a:schemeClr val="bg1"/>
                </a:solidFill>
              </a:rPr>
              <a:t> vi</a:t>
            </a: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CF81F81F-EA10-4009-B150-0B9CB8E0DB35}"/>
              </a:ext>
            </a:extLst>
          </p:cNvPr>
          <p:cNvSpPr/>
          <p:nvPr/>
        </p:nvSpPr>
        <p:spPr>
          <a:xfrm>
            <a:off x="4423931" y="2284406"/>
            <a:ext cx="4934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3" algn="l"/>
              </a:tabLst>
            </a:pPr>
            <a:r>
              <a:rPr lang="en-US" sz="1400" b="1" dirty="0" err="1">
                <a:ln w="0"/>
                <a:solidFill>
                  <a:schemeClr val="bg1"/>
                </a:solidFill>
              </a:rPr>
              <a:t>Xác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định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rõ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ràng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phạm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vi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của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Process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bằng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cách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trả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lời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các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câu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hỏi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Who, What, When, Where, Why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về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Process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bạn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đang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muốn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vẽ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75D39CA2-FA10-4AD6-B8F5-C3EDC58158B5}"/>
              </a:ext>
            </a:extLst>
          </p:cNvPr>
          <p:cNvSpPr/>
          <p:nvPr/>
        </p:nvSpPr>
        <p:spPr>
          <a:xfrm>
            <a:off x="4484836" y="3390926"/>
            <a:ext cx="47306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3" algn="l"/>
              </a:tabLst>
            </a:pPr>
            <a:r>
              <a:rPr lang="en-US" sz="1400" b="1" dirty="0" err="1">
                <a:ln w="0"/>
                <a:solidFill>
                  <a:schemeClr val="bg1"/>
                </a:solidFill>
              </a:rPr>
              <a:t>Xác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định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những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gì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trong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mỗi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tr</a:t>
            </a:r>
            <a:r>
              <a:rPr lang="vi-VN" sz="1400" b="1" dirty="0">
                <a:ln w="0"/>
                <a:solidFill>
                  <a:schemeClr val="bg1"/>
                </a:solidFill>
              </a:rPr>
              <a:t>ư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ờng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hợp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vi-VN" sz="1400" b="1" dirty="0" err="1">
                <a:ln w="0"/>
                <a:solidFill>
                  <a:schemeClr val="bg1"/>
                </a:solidFill>
              </a:rPr>
              <a:t>mà</a:t>
            </a:r>
            <a:r>
              <a:rPr lang="vi-VN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Process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của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bạn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sẽ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đại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diện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41858B39-93CC-4F9F-AAEE-08BA2E105122}"/>
              </a:ext>
            </a:extLst>
          </p:cNvPr>
          <p:cNvSpPr/>
          <p:nvPr/>
        </p:nvSpPr>
        <p:spPr>
          <a:xfrm>
            <a:off x="4431272" y="4507784"/>
            <a:ext cx="4820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3" algn="l"/>
              </a:tabLst>
            </a:pPr>
            <a:r>
              <a:rPr lang="en-US" sz="1400" b="1" dirty="0" err="1">
                <a:ln w="0"/>
                <a:solidFill>
                  <a:schemeClr val="bg1"/>
                </a:solidFill>
              </a:rPr>
              <a:t>Xác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định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loại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sự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kiện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ta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cần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bằng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cách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sử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dụng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Start Event</a:t>
            </a: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6911A47-062D-4419-9B86-ADE3D767D472}"/>
              </a:ext>
            </a:extLst>
          </p:cNvPr>
          <p:cNvSpPr/>
          <p:nvPr/>
        </p:nvSpPr>
        <p:spPr>
          <a:xfrm>
            <a:off x="4413196" y="5481071"/>
            <a:ext cx="47873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3" algn="l"/>
              </a:tabLst>
            </a:pPr>
            <a:r>
              <a:rPr lang="en-US" sz="1400" b="1" dirty="0" err="1">
                <a:ln w="0"/>
                <a:solidFill>
                  <a:schemeClr val="bg1"/>
                </a:solidFill>
              </a:rPr>
              <a:t>Xác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định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trạng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thái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kết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thúc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,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thay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thế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các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khả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năng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của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trạng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thái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trong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từng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trường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hợp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bằng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cách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sử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ln w="0"/>
                <a:solidFill>
                  <a:schemeClr val="bg1"/>
                </a:solidFill>
              </a:rPr>
              <a:t>dụng</a:t>
            </a:r>
            <a:r>
              <a:rPr lang="en-US" sz="1400" b="1" dirty="0">
                <a:ln w="0"/>
                <a:solidFill>
                  <a:schemeClr val="bg1"/>
                </a:solidFill>
              </a:rPr>
              <a:t> End Event.</a:t>
            </a:r>
          </a:p>
        </p:txBody>
      </p:sp>
      <p:sp>
        <p:nvSpPr>
          <p:cNvPr id="28" name="Mũi tên: Hình ngũ giác 102">
            <a:extLst>
              <a:ext uri="{FF2B5EF4-FFF2-40B4-BE49-F238E27FC236}">
                <a16:creationId xmlns:a16="http://schemas.microsoft.com/office/drawing/2014/main" id="{3127B77A-4D6A-4949-82E0-1619CA030E2C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1E5E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B. Experience 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C808C9F1-CD83-4F26-87BE-19F1F8AF0CFE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32" name="Đường kết nối Mũi tên Thẳng 31">
            <a:extLst>
              <a:ext uri="{FF2B5EF4-FFF2-40B4-BE49-F238E27FC236}">
                <a16:creationId xmlns:a16="http://schemas.microsoft.com/office/drawing/2014/main" id="{EB61C042-7A3A-478A-9A53-7EAF8D58CD6D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Đường kết nối Mũi tên Thẳng 32">
            <a:extLst>
              <a:ext uri="{FF2B5EF4-FFF2-40B4-BE49-F238E27FC236}">
                <a16:creationId xmlns:a16="http://schemas.microsoft.com/office/drawing/2014/main" id="{67BC54B8-B769-4D50-BBCB-0A31E6A40BF0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6" grpId="0" animBg="1"/>
      <p:bldP spid="37" grpId="0"/>
      <p:bldP spid="39" grpId="0"/>
      <p:bldP spid="40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2718DA7-8B1E-4DD4-B86A-4EF056F3D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F9900"/>
                </a:solidFill>
              </a:rPr>
              <a:t>Introduction</a:t>
            </a:r>
          </a:p>
        </p:txBody>
      </p:sp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68F9292A-C485-4D7B-8F79-589F266388E3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3650501A-3AF5-419F-BE78-369084262017}"/>
              </a:ext>
            </a:extLst>
          </p:cNvPr>
          <p:cNvCxnSpPr>
            <a:cxnSpLocks/>
          </p:cNvCxnSpPr>
          <p:nvPr/>
        </p:nvCxnSpPr>
        <p:spPr>
          <a:xfrm flipH="1">
            <a:off x="6106749" y="861203"/>
            <a:ext cx="2095125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17DC09FE-4D3D-43E6-A22D-F51A91B8DE40}"/>
              </a:ext>
            </a:extLst>
          </p:cNvPr>
          <p:cNvSpPr/>
          <p:nvPr/>
        </p:nvSpPr>
        <p:spPr>
          <a:xfrm>
            <a:off x="0" y="1025584"/>
            <a:ext cx="2971800" cy="546100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C. Benefits</a:t>
            </a:r>
          </a:p>
        </p:txBody>
      </p:sp>
      <p:grpSp>
        <p:nvGrpSpPr>
          <p:cNvPr id="8" name="그룹 8">
            <a:extLst>
              <a:ext uri="{FF2B5EF4-FFF2-40B4-BE49-F238E27FC236}">
                <a16:creationId xmlns:a16="http://schemas.microsoft.com/office/drawing/2014/main" id="{CA294358-A6E3-4D8A-9146-901FE633BF10}"/>
              </a:ext>
            </a:extLst>
          </p:cNvPr>
          <p:cNvGrpSpPr/>
          <p:nvPr/>
        </p:nvGrpSpPr>
        <p:grpSpPr>
          <a:xfrm>
            <a:off x="5" y="3299684"/>
            <a:ext cx="12191999" cy="1160647"/>
            <a:chOff x="1" y="1412530"/>
            <a:chExt cx="12191999" cy="1160647"/>
          </a:xfrm>
        </p:grpSpPr>
        <p:sp>
          <p:nvSpPr>
            <p:cNvPr id="9" name="Rectangle 35">
              <a:extLst>
                <a:ext uri="{FF2B5EF4-FFF2-40B4-BE49-F238E27FC236}">
                  <a16:creationId xmlns:a16="http://schemas.microsoft.com/office/drawing/2014/main" id="{18437AD4-4170-4245-A51F-FDF9A0F763BB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35">
              <a:extLst>
                <a:ext uri="{FF2B5EF4-FFF2-40B4-BE49-F238E27FC236}">
                  <a16:creationId xmlns:a16="http://schemas.microsoft.com/office/drawing/2014/main" id="{08CDC01D-B79F-4A58-AA91-01F1DA615965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87D85C51-D13A-4A4F-8CB8-5DD90094B3BD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14" name="자유형: 도형 52">
              <a:extLst>
                <a:ext uri="{FF2B5EF4-FFF2-40B4-BE49-F238E27FC236}">
                  <a16:creationId xmlns:a16="http://schemas.microsoft.com/office/drawing/2014/main" id="{55D3678F-8803-4E86-A3A7-F0DB7699FB88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5DE0657B-CEC1-45C1-9968-F59254795A71}"/>
              </a:ext>
            </a:extLst>
          </p:cNvPr>
          <p:cNvGrpSpPr/>
          <p:nvPr/>
        </p:nvGrpSpPr>
        <p:grpSpPr>
          <a:xfrm>
            <a:off x="4356674" y="3892856"/>
            <a:ext cx="3486149" cy="2833560"/>
            <a:chOff x="2676526" y="2041913"/>
            <a:chExt cx="3486148" cy="2833560"/>
          </a:xfrm>
          <a:solidFill>
            <a:srgbClr val="92D050"/>
          </a:solidFill>
        </p:grpSpPr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F983446A-7516-4DA3-A886-1D78ABEACD2C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grpFill/>
          </p:grpSpPr>
          <p:sp>
            <p:nvSpPr>
              <p:cNvPr id="18" name="Freeform 3">
                <a:extLst>
                  <a:ext uri="{FF2B5EF4-FFF2-40B4-BE49-F238E27FC236}">
                    <a16:creationId xmlns:a16="http://schemas.microsoft.com/office/drawing/2014/main" id="{1DB5554E-C9F7-46BD-A475-E72776F3EB0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rgbClr val="68F8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9" name="Rounded Rectangle 4">
                <a:extLst>
                  <a:ext uri="{FF2B5EF4-FFF2-40B4-BE49-F238E27FC236}">
                    <a16:creationId xmlns:a16="http://schemas.microsoft.com/office/drawing/2014/main" id="{6775AC00-1B63-40B6-9A76-FF1938DA7839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rgbClr val="68F8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ounded Rectangle 11">
                <a:extLst>
                  <a:ext uri="{FF2B5EF4-FFF2-40B4-BE49-F238E27FC236}">
                    <a16:creationId xmlns:a16="http://schemas.microsoft.com/office/drawing/2014/main" id="{EEEA09B8-6549-40B2-8F0B-21A1941B6AA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rgbClr val="68F8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ounded Rectangle 12">
                <a:extLst>
                  <a:ext uri="{FF2B5EF4-FFF2-40B4-BE49-F238E27FC236}">
                    <a16:creationId xmlns:a16="http://schemas.microsoft.com/office/drawing/2014/main" id="{7F8B84B2-2619-4393-B5BF-014CDBA66B2C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rgbClr val="68F8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2" name="Rounded Rectangle 13">
                <a:extLst>
                  <a:ext uri="{FF2B5EF4-FFF2-40B4-BE49-F238E27FC236}">
                    <a16:creationId xmlns:a16="http://schemas.microsoft.com/office/drawing/2014/main" id="{FF5B3A04-8554-4266-9D77-87F6554FBF93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rgbClr val="68F8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E1F7D39-75F4-4C38-B91C-B854FBF710DF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23" name="Rectangle 15">
            <a:extLst>
              <a:ext uri="{FF2B5EF4-FFF2-40B4-BE49-F238E27FC236}">
                <a16:creationId xmlns:a16="http://schemas.microsoft.com/office/drawing/2014/main" id="{5AA3A526-D984-469C-9CF3-143D82DC1F7A}"/>
              </a:ext>
            </a:extLst>
          </p:cNvPr>
          <p:cNvSpPr/>
          <p:nvPr/>
        </p:nvSpPr>
        <p:spPr>
          <a:xfrm>
            <a:off x="0" y="4415846"/>
            <a:ext cx="4224000" cy="165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42870376-B5F2-44E1-81E3-DD5B0760A5AA}"/>
              </a:ext>
            </a:extLst>
          </p:cNvPr>
          <p:cNvSpPr/>
          <p:nvPr/>
        </p:nvSpPr>
        <p:spPr>
          <a:xfrm>
            <a:off x="7968003" y="4415846"/>
            <a:ext cx="4223999" cy="1656000"/>
          </a:xfrm>
          <a:prstGeom prst="rect">
            <a:avLst/>
          </a:prstGeom>
          <a:solidFill>
            <a:srgbClr val="68F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lí,vận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51CF10E3-1692-4E55-B478-B4C73F453F99}"/>
              </a:ext>
            </a:extLst>
          </p:cNvPr>
          <p:cNvSpPr txBox="1"/>
          <p:nvPr/>
        </p:nvSpPr>
        <p:spPr>
          <a:xfrm>
            <a:off x="566646" y="4889490"/>
            <a:ext cx="3200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Dễ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dàng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cài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đặt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theo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ý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doanh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nghiệp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altLang="ko-K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Dễ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dàng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phát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triển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phần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mềm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B7350055-D23B-4DB0-9F43-5FD145F1D3EE}"/>
              </a:ext>
            </a:extLst>
          </p:cNvPr>
          <p:cNvGrpSpPr/>
          <p:nvPr/>
        </p:nvGrpSpPr>
        <p:grpSpPr>
          <a:xfrm>
            <a:off x="8184234" y="4650922"/>
            <a:ext cx="2071093" cy="530163"/>
            <a:chOff x="1985511" y="4307149"/>
            <a:chExt cx="7456448" cy="530163"/>
          </a:xfrm>
          <a:noFill/>
        </p:grpSpPr>
        <p:sp>
          <p:nvSpPr>
            <p:cNvPr id="27" name="TextBox 21">
              <a:extLst>
                <a:ext uri="{FF2B5EF4-FFF2-40B4-BE49-F238E27FC236}">
                  <a16:creationId xmlns:a16="http://schemas.microsoft.com/office/drawing/2014/main" id="{C48FA2EE-C08F-4588-86D3-2074FAF385CD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810FAB81-684E-451D-AFB5-7AE69BBD41A1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Oval 21">
            <a:extLst>
              <a:ext uri="{FF2B5EF4-FFF2-40B4-BE49-F238E27FC236}">
                <a16:creationId xmlns:a16="http://schemas.microsoft.com/office/drawing/2014/main" id="{9AFE350E-CE08-4527-BA14-76387E7D2008}"/>
              </a:ext>
            </a:extLst>
          </p:cNvPr>
          <p:cNvSpPr/>
          <p:nvPr/>
        </p:nvSpPr>
        <p:spPr>
          <a:xfrm rot="20700000">
            <a:off x="1703935" y="6326026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0" name="Oval 10">
            <a:extLst>
              <a:ext uri="{FF2B5EF4-FFF2-40B4-BE49-F238E27FC236}">
                <a16:creationId xmlns:a16="http://schemas.microsoft.com/office/drawing/2014/main" id="{C4B3018A-0026-46E8-8AE8-5DDD7C09C29B}"/>
              </a:ext>
            </a:extLst>
          </p:cNvPr>
          <p:cNvSpPr>
            <a:spLocks noChangeAspect="1"/>
          </p:cNvSpPr>
          <p:nvPr/>
        </p:nvSpPr>
        <p:spPr>
          <a:xfrm>
            <a:off x="10003298" y="6226523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rgbClr val="68F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31" name="Group 27">
            <a:extLst>
              <a:ext uri="{FF2B5EF4-FFF2-40B4-BE49-F238E27FC236}">
                <a16:creationId xmlns:a16="http://schemas.microsoft.com/office/drawing/2014/main" id="{E91FFF55-54C0-4E45-A810-81378AFBCEE8}"/>
              </a:ext>
            </a:extLst>
          </p:cNvPr>
          <p:cNvGrpSpPr/>
          <p:nvPr/>
        </p:nvGrpSpPr>
        <p:grpSpPr>
          <a:xfrm>
            <a:off x="807673" y="4146463"/>
            <a:ext cx="2449369" cy="590867"/>
            <a:chOff x="2882442" y="4246445"/>
            <a:chExt cx="2026266" cy="590867"/>
          </a:xfrm>
          <a:solidFill>
            <a:srgbClr val="00B0F0"/>
          </a:solidFill>
        </p:grpSpPr>
        <p:sp>
          <p:nvSpPr>
            <p:cNvPr id="32" name="TextBox 28">
              <a:extLst>
                <a:ext uri="{FF2B5EF4-FFF2-40B4-BE49-F238E27FC236}">
                  <a16:creationId xmlns:a16="http://schemas.microsoft.com/office/drawing/2014/main" id="{841308D4-E31A-4E5A-A8FC-45C4E05CAE8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5079B87B-4ABB-462C-BFEE-DDD51479CED5}"/>
                </a:ext>
              </a:extLst>
            </p:cNvPr>
            <p:cNvSpPr txBox="1"/>
            <p:nvPr/>
          </p:nvSpPr>
          <p:spPr>
            <a:xfrm>
              <a:off x="2882442" y="4246445"/>
              <a:ext cx="187081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Software Developer</a:t>
              </a:r>
              <a:endParaRPr lang="ko-KR" altLang="en-US" sz="16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0">
            <a:extLst>
              <a:ext uri="{FF2B5EF4-FFF2-40B4-BE49-F238E27FC236}">
                <a16:creationId xmlns:a16="http://schemas.microsoft.com/office/drawing/2014/main" id="{13D2E464-0DDA-4B35-8E1C-9A06A8FFF343}"/>
              </a:ext>
            </a:extLst>
          </p:cNvPr>
          <p:cNvGrpSpPr/>
          <p:nvPr/>
        </p:nvGrpSpPr>
        <p:grpSpPr>
          <a:xfrm>
            <a:off x="9023529" y="4128211"/>
            <a:ext cx="2192272" cy="553998"/>
            <a:chOff x="3017859" y="4283314"/>
            <a:chExt cx="1890849" cy="553998"/>
          </a:xfrm>
          <a:solidFill>
            <a:srgbClr val="68F898"/>
          </a:solidFill>
        </p:grpSpPr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EA10278A-6817-4598-B63A-C6771805B0F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2">
              <a:extLst>
                <a:ext uri="{FF2B5EF4-FFF2-40B4-BE49-F238E27FC236}">
                  <a16:creationId xmlns:a16="http://schemas.microsoft.com/office/drawing/2014/main" id="{22546963-6CCF-4819-8879-CC569387427C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Business Manager</a:t>
              </a:r>
              <a:endParaRPr lang="ko-KR" alt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C7183A39-6BEA-4264-B257-7FCCD0814507}"/>
              </a:ext>
            </a:extLst>
          </p:cNvPr>
          <p:cNvSpPr txBox="1"/>
          <p:nvPr/>
        </p:nvSpPr>
        <p:spPr>
          <a:xfrm>
            <a:off x="365601" y="1800648"/>
            <a:ext cx="9889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BPMN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7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/>
      <p:bldP spid="29" grpId="0" animBg="1"/>
      <p:bldP spid="3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B962EC-3BCC-4750-9061-09E35C8D06B2}"/>
              </a:ext>
            </a:extLst>
          </p:cNvPr>
          <p:cNvSpPr txBox="1"/>
          <p:nvPr/>
        </p:nvSpPr>
        <p:spPr>
          <a:xfrm>
            <a:off x="902405" y="1762311"/>
            <a:ext cx="102663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Bố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cục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phải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gọn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gàng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để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dễ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đọc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bằng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cách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giảm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thiểu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flow crossing (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luồng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chảy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bố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cục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phải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nhất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quán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với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Sequence Flow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nằm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ngang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Associations + Message Flow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nằm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dọc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Không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tạo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bố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cục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zigzag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giữa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yếu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tố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nó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cần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phải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rõ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ràng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Mũi tên: Hình V 6">
            <a:extLst>
              <a:ext uri="{FF2B5EF4-FFF2-40B4-BE49-F238E27FC236}">
                <a16:creationId xmlns:a16="http://schemas.microsoft.com/office/drawing/2014/main" id="{0E5D0F06-A82C-49CE-A93E-300D59363A43}"/>
              </a:ext>
            </a:extLst>
          </p:cNvPr>
          <p:cNvSpPr/>
          <p:nvPr/>
        </p:nvSpPr>
        <p:spPr>
          <a:xfrm>
            <a:off x="2705180" y="1065870"/>
            <a:ext cx="2519964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Bố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trí</a:t>
            </a:r>
            <a:r>
              <a:rPr lang="en-US" sz="2000" dirty="0">
                <a:solidFill>
                  <a:schemeClr val="bg1"/>
                </a:solidFill>
              </a:rPr>
              <a:t> L</a:t>
            </a:r>
            <a:r>
              <a:rPr lang="vi-VN" sz="2000" dirty="0">
                <a:solidFill>
                  <a:schemeClr val="bg1"/>
                </a:solidFill>
              </a:rPr>
              <a:t>ư</a:t>
            </a:r>
            <a:r>
              <a:rPr lang="en-US" sz="2000" dirty="0">
                <a:solidFill>
                  <a:schemeClr val="bg1"/>
                </a:solidFill>
              </a:rPr>
              <a:t>u </a:t>
            </a:r>
            <a:r>
              <a:rPr lang="en-US" sz="2000" dirty="0" err="1">
                <a:solidFill>
                  <a:schemeClr val="bg1"/>
                </a:solidFill>
              </a:rPr>
              <a:t>đồ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082B7-17CC-4E14-8C23-C620B51D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1" y="4301869"/>
            <a:ext cx="5647123" cy="2335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F3928-6E68-4C92-816E-4271EDBF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1" y="4273988"/>
            <a:ext cx="5991225" cy="2333625"/>
          </a:xfrm>
          <a:prstGeom prst="rect">
            <a:avLst/>
          </a:prstGeom>
          <a:solidFill>
            <a:srgbClr val="FF0000"/>
          </a:solidFill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929426-A185-40B8-B899-BD7A01F8B8CB}"/>
              </a:ext>
            </a:extLst>
          </p:cNvPr>
          <p:cNvCxnSpPr/>
          <p:nvPr/>
        </p:nvCxnSpPr>
        <p:spPr>
          <a:xfrm>
            <a:off x="5905501" y="4301869"/>
            <a:ext cx="0" cy="23057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ũi tên: Hình ngũ giác 102">
            <a:extLst>
              <a:ext uri="{FF2B5EF4-FFF2-40B4-BE49-F238E27FC236}">
                <a16:creationId xmlns:a16="http://schemas.microsoft.com/office/drawing/2014/main" id="{E3B8BF0C-82DD-47C7-BEAD-3CC9FB1B57C7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1E5E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B. Experience 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6EDD6BB9-6FB3-41F2-8654-C171DBF6B33B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B30D59F8-3FB1-434D-AC6F-057404B94E1C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490D9E53-44FE-4D44-81EB-44C780579AEB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38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4DB4CC-E089-475D-8DFD-072E9FF549CF}"/>
              </a:ext>
            </a:extLst>
          </p:cNvPr>
          <p:cNvSpPr txBox="1"/>
          <p:nvPr/>
        </p:nvSpPr>
        <p:spPr>
          <a:xfrm>
            <a:off x="902405" y="1762311"/>
            <a:ext cx="1026633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Vấn đề đặt tên: - Đối với Task là một hành động thì luôn cần được đặt tên để biết công việc cần làm là gì? Luôn phải có mục tiêu của công việc.</a:t>
            </a:r>
          </a:p>
          <a:p>
            <a:pPr lvl="4">
              <a:tabLst>
                <a:tab pos="233363" algn="l"/>
              </a:tabLst>
            </a:pP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Kiểm tra và phân quyền cần phải ghi rõ ràng</a:t>
            </a:r>
          </a:p>
          <a:p>
            <a:pPr lvl="4">
              <a:tabLst>
                <a:tab pos="233363" algn="l"/>
              </a:tabLst>
            </a:pP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- Riêng với đối tượng và tên người làm thì đã có swimlane và flow thể hiện</a:t>
            </a:r>
          </a:p>
          <a:p>
            <a:pPr marL="52388" lvl="4">
              <a:tabLst>
                <a:tab pos="233363" algn="l"/>
              </a:tabLst>
            </a:pP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2388" lvl="4"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vi-V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Lạm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dụng Sub-Process: Sub-Process chỉ nên sử dụng khi một Task có thể phân rã thành nhiều Task con và mỗi Task con phải có ý nghĩa với </a:t>
            </a:r>
            <a:r>
              <a:rPr lang="vi-V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4"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Mũi tên: Hình V 6">
            <a:extLst>
              <a:ext uri="{FF2B5EF4-FFF2-40B4-BE49-F238E27FC236}">
                <a16:creationId xmlns:a16="http://schemas.microsoft.com/office/drawing/2014/main" id="{1BE1BC2E-312B-4D34-A9AF-261D4697F6FD}"/>
              </a:ext>
            </a:extLst>
          </p:cNvPr>
          <p:cNvSpPr/>
          <p:nvPr/>
        </p:nvSpPr>
        <p:spPr>
          <a:xfrm>
            <a:off x="2705179" y="1065870"/>
            <a:ext cx="2977164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</a:rPr>
              <a:t>Một số lỗi thường gặp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04CEC-16DB-4A16-BFBA-F966884C2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0" y="2904956"/>
            <a:ext cx="8590208" cy="2887174"/>
          </a:xfrm>
          <a:prstGeom prst="rect">
            <a:avLst/>
          </a:prstGeom>
        </p:spPr>
      </p:pic>
      <p:sp>
        <p:nvSpPr>
          <p:cNvPr id="9" name="Mũi tên: Hình ngũ giác 102">
            <a:extLst>
              <a:ext uri="{FF2B5EF4-FFF2-40B4-BE49-F238E27FC236}">
                <a16:creationId xmlns:a16="http://schemas.microsoft.com/office/drawing/2014/main" id="{B4986A64-1F15-4120-BDC9-55F773E5C318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1E5E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B. Experience 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E9C36C4-C40A-4D4F-A3F2-147A7CCC1235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4C082865-314C-4A8A-BBA2-A48BEE15788D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65236E2E-26A5-49DB-ABE4-67B81511DBAB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3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FFAC61-BA0C-441D-8889-5F39020DD238}"/>
              </a:ext>
            </a:extLst>
          </p:cNvPr>
          <p:cNvSpPr txBox="1"/>
          <p:nvPr/>
        </p:nvSpPr>
        <p:spPr>
          <a:xfrm>
            <a:off x="902405" y="1762311"/>
            <a:ext cx="10266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 dụng sai Flow: Hai loại thường dùng nhầm nhất là Sequence Flow và Message </a:t>
            </a:r>
            <a:r>
              <a:rPr lang="vi-V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</a:t>
            </a: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lvl="2">
              <a:tabLst>
                <a:tab pos="233363" algn="l"/>
              </a:tabLst>
            </a:pP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4"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Mũi tên: Hình V 6">
            <a:extLst>
              <a:ext uri="{FF2B5EF4-FFF2-40B4-BE49-F238E27FC236}">
                <a16:creationId xmlns:a16="http://schemas.microsoft.com/office/drawing/2014/main" id="{2AA54A92-224A-4EDD-91F6-423EA97DD7D9}"/>
              </a:ext>
            </a:extLst>
          </p:cNvPr>
          <p:cNvSpPr/>
          <p:nvPr/>
        </p:nvSpPr>
        <p:spPr>
          <a:xfrm>
            <a:off x="2705179" y="1065870"/>
            <a:ext cx="2977164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</a:rPr>
              <a:t>Một số lỗi thường gặp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C34F59-AE72-4DCA-8170-62CD0764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5" y="2313108"/>
            <a:ext cx="6081711" cy="4166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02478D-E7FB-4BA8-B1BA-C5B29431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87" y="2330213"/>
            <a:ext cx="5811138" cy="416737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BE267C-16D8-4E47-B73B-2C6776C92EA3}"/>
              </a:ext>
            </a:extLst>
          </p:cNvPr>
          <p:cNvCxnSpPr/>
          <p:nvPr/>
        </p:nvCxnSpPr>
        <p:spPr>
          <a:xfrm>
            <a:off x="6231286" y="2263948"/>
            <a:ext cx="0" cy="42456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ũi tên: Hình ngũ giác 102">
            <a:extLst>
              <a:ext uri="{FF2B5EF4-FFF2-40B4-BE49-F238E27FC236}">
                <a16:creationId xmlns:a16="http://schemas.microsoft.com/office/drawing/2014/main" id="{C7B4575A-E476-40EE-8B8A-23C7EDF561F5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1E5E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B. Experience 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7ECF7A8-EA67-4113-8A17-3523CFC2FB02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EDEDD6F3-5C57-44CC-96D5-E2D6E353EB25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Đường kết nối Mũi tên Thẳng 18">
            <a:extLst>
              <a:ext uri="{FF2B5EF4-FFF2-40B4-BE49-F238E27FC236}">
                <a16:creationId xmlns:a16="http://schemas.microsoft.com/office/drawing/2014/main" id="{F9DB0846-271E-4FAE-8143-77903E03DB37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8E3CCF-066D-4CBD-A292-85535D5B3A0F}"/>
              </a:ext>
            </a:extLst>
          </p:cNvPr>
          <p:cNvSpPr txBox="1"/>
          <p:nvPr/>
        </p:nvSpPr>
        <p:spPr>
          <a:xfrm>
            <a:off x="902405" y="1762311"/>
            <a:ext cx="10266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Đặt Task sai vị trí: Một Task chỉ được nằm trong một lane hoặc một pool duy nhất. Không thể đồng thời làm hai công việc cùng một lúc </a:t>
            </a:r>
          </a:p>
          <a:p>
            <a:pPr lvl="2">
              <a:tabLst>
                <a:tab pos="233363" algn="l"/>
              </a:tabLst>
            </a:pPr>
            <a:r>
              <a:rPr lang="vi-V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38138" lvl="4" indent="-28575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4"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233363" algn="l"/>
              </a:tabLst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tabLst>
                <a:tab pos="233363" algn="l"/>
              </a:tabLst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vi-V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Mũi tên: Hình V 6">
            <a:extLst>
              <a:ext uri="{FF2B5EF4-FFF2-40B4-BE49-F238E27FC236}">
                <a16:creationId xmlns:a16="http://schemas.microsoft.com/office/drawing/2014/main" id="{DED59BA7-5A6B-4A15-ACC6-D156460D3FEA}"/>
              </a:ext>
            </a:extLst>
          </p:cNvPr>
          <p:cNvSpPr/>
          <p:nvPr/>
        </p:nvSpPr>
        <p:spPr>
          <a:xfrm>
            <a:off x="2705179" y="1065870"/>
            <a:ext cx="2977164" cy="54610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</a:rPr>
              <a:t>Một số lỗi thường gặp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C618C9-58B8-454E-8E13-E49935BB3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49" y="2515576"/>
            <a:ext cx="8102702" cy="4218114"/>
          </a:xfrm>
          <a:prstGeom prst="rect">
            <a:avLst/>
          </a:prstGeom>
        </p:spPr>
      </p:pic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C94E7B3A-64A4-4330-B599-1FF28B27676E}"/>
              </a:ext>
            </a:extLst>
          </p:cNvPr>
          <p:cNvCxnSpPr>
            <a:cxnSpLocks/>
          </p:cNvCxnSpPr>
          <p:nvPr/>
        </p:nvCxnSpPr>
        <p:spPr>
          <a:xfrm>
            <a:off x="6619741" y="3915177"/>
            <a:ext cx="1944710" cy="13394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F2EF9FCA-9B86-48E5-AC44-3A2EF4AF53E0}"/>
              </a:ext>
            </a:extLst>
          </p:cNvPr>
          <p:cNvCxnSpPr>
            <a:cxnSpLocks/>
          </p:cNvCxnSpPr>
          <p:nvPr/>
        </p:nvCxnSpPr>
        <p:spPr>
          <a:xfrm flipV="1">
            <a:off x="6722772" y="3915178"/>
            <a:ext cx="1841679" cy="13394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9EC89F3-C068-4683-A1DD-31D05E235B83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009715E7-4E4D-4F79-879A-1F3E0E7BFC7C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DCB69353-3A23-4EBC-9C5C-3AA904AC9357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Mũi tên: Hình ngũ giác 102">
            <a:extLst>
              <a:ext uri="{FF2B5EF4-FFF2-40B4-BE49-F238E27FC236}">
                <a16:creationId xmlns:a16="http://schemas.microsoft.com/office/drawing/2014/main" id="{D75AF034-B631-4926-94FE-53886EE83643}"/>
              </a:ext>
            </a:extLst>
          </p:cNvPr>
          <p:cNvSpPr/>
          <p:nvPr/>
        </p:nvSpPr>
        <p:spPr>
          <a:xfrm>
            <a:off x="0" y="1058167"/>
            <a:ext cx="2845142" cy="546100"/>
          </a:xfrm>
          <a:prstGeom prst="homePlate">
            <a:avLst/>
          </a:prstGeom>
          <a:solidFill>
            <a:srgbClr val="F1E5E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B. Experience </a:t>
            </a:r>
          </a:p>
        </p:txBody>
      </p:sp>
    </p:spTree>
    <p:extLst>
      <p:ext uri="{BB962C8B-B14F-4D97-AF65-F5344CB8AC3E}">
        <p14:creationId xmlns:p14="http://schemas.microsoft.com/office/powerpoint/2010/main" val="269958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ũi tên: Hình ngũ giác 102">
            <a:extLst>
              <a:ext uri="{FF2B5EF4-FFF2-40B4-BE49-F238E27FC236}">
                <a16:creationId xmlns:a16="http://schemas.microsoft.com/office/drawing/2014/main" id="{11F971AC-D854-4CEA-AE60-0E5FDE850D32}"/>
              </a:ext>
            </a:extLst>
          </p:cNvPr>
          <p:cNvSpPr/>
          <p:nvPr/>
        </p:nvSpPr>
        <p:spPr>
          <a:xfrm>
            <a:off x="0" y="1058167"/>
            <a:ext cx="2159001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Tools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F963646-0963-4C48-9501-906FAD25FFD3}"/>
              </a:ext>
            </a:extLst>
          </p:cNvPr>
          <p:cNvSpPr txBox="1"/>
          <p:nvPr/>
        </p:nvSpPr>
        <p:spPr>
          <a:xfrm>
            <a:off x="885371" y="2302691"/>
            <a:ext cx="7162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Arial"/>
                <a:cs typeface="Arial"/>
              </a:rPr>
              <a:t>I. draw.io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61CFB47-6599-4ADF-8022-46E41F7CD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71" y="3299265"/>
            <a:ext cx="6435000" cy="204311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1F8204A-49B6-494B-8389-51AB1C97230C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67C53D27-AE5A-43D1-9B12-2311DC769224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17C7FF6B-5D0F-48CB-A17B-04C2C72D3FD3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Mũi tên: Hình V 6">
            <a:extLst>
              <a:ext uri="{FF2B5EF4-FFF2-40B4-BE49-F238E27FC236}">
                <a16:creationId xmlns:a16="http://schemas.microsoft.com/office/drawing/2014/main" id="{1A508CEB-D692-4F08-A581-746F43349E30}"/>
              </a:ext>
            </a:extLst>
          </p:cNvPr>
          <p:cNvSpPr/>
          <p:nvPr/>
        </p:nvSpPr>
        <p:spPr>
          <a:xfrm>
            <a:off x="2068849" y="1058167"/>
            <a:ext cx="1969852" cy="546099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147272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8CAE080-DEE0-4819-9319-5A77E4ECBA56}"/>
              </a:ext>
            </a:extLst>
          </p:cNvPr>
          <p:cNvSpPr txBox="1"/>
          <p:nvPr/>
        </p:nvSpPr>
        <p:spPr>
          <a:xfrm>
            <a:off x="811711" y="1955800"/>
            <a:ext cx="7162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Arial"/>
                <a:cs typeface="Arial"/>
              </a:rPr>
              <a:t>II. bpmn.io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45E99-D769-4A9B-933D-007D4370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10" y="2812600"/>
            <a:ext cx="5191579" cy="3068864"/>
          </a:xfrm>
          <a:prstGeom prst="rect">
            <a:avLst/>
          </a:prstGeom>
        </p:spPr>
      </p:pic>
      <p:sp>
        <p:nvSpPr>
          <p:cNvPr id="6" name="Mũi tên: Hình ngũ giác 102">
            <a:extLst>
              <a:ext uri="{FF2B5EF4-FFF2-40B4-BE49-F238E27FC236}">
                <a16:creationId xmlns:a16="http://schemas.microsoft.com/office/drawing/2014/main" id="{D52C256C-D1AE-486E-B532-205CBD0CD063}"/>
              </a:ext>
            </a:extLst>
          </p:cNvPr>
          <p:cNvSpPr/>
          <p:nvPr/>
        </p:nvSpPr>
        <p:spPr>
          <a:xfrm>
            <a:off x="0" y="1058167"/>
            <a:ext cx="2159001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Tools</a:t>
            </a:r>
          </a:p>
        </p:txBody>
      </p:sp>
      <p:sp>
        <p:nvSpPr>
          <p:cNvPr id="8" name="Mũi tên: Hình V 6">
            <a:extLst>
              <a:ext uri="{FF2B5EF4-FFF2-40B4-BE49-F238E27FC236}">
                <a16:creationId xmlns:a16="http://schemas.microsoft.com/office/drawing/2014/main" id="{FA1CF47A-A0EA-4839-A9F1-EF1772B4AD5D}"/>
              </a:ext>
            </a:extLst>
          </p:cNvPr>
          <p:cNvSpPr/>
          <p:nvPr/>
        </p:nvSpPr>
        <p:spPr>
          <a:xfrm>
            <a:off x="2068849" y="1058167"/>
            <a:ext cx="1969852" cy="546099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Online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4CA6D01-0976-4E68-AE35-0341DB119841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E25B1D32-C3BF-4B9E-B284-1323B976E53B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B4286819-2B8D-4373-879A-EA74B96DB14C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50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9F60D2D-67CE-4DD9-AA93-B3DC8B4FBD95}"/>
              </a:ext>
            </a:extLst>
          </p:cNvPr>
          <p:cNvSpPr txBox="1"/>
          <p:nvPr/>
        </p:nvSpPr>
        <p:spPr>
          <a:xfrm>
            <a:off x="811711" y="1955800"/>
            <a:ext cx="7162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Arial"/>
                <a:cs typeface="Arial"/>
              </a:rPr>
              <a:t>I. Visio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3024A-7300-4A50-AEE9-3263B841D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38" y="1987147"/>
            <a:ext cx="6824180" cy="4877969"/>
          </a:xfrm>
          <a:prstGeom prst="rect">
            <a:avLst/>
          </a:prstGeom>
        </p:spPr>
      </p:pic>
      <p:sp>
        <p:nvSpPr>
          <p:cNvPr id="7" name="Mũi tên: Hình ngũ giác 102">
            <a:extLst>
              <a:ext uri="{FF2B5EF4-FFF2-40B4-BE49-F238E27FC236}">
                <a16:creationId xmlns:a16="http://schemas.microsoft.com/office/drawing/2014/main" id="{797D8D0C-2E6E-42E1-84EE-18129E8B068E}"/>
              </a:ext>
            </a:extLst>
          </p:cNvPr>
          <p:cNvSpPr/>
          <p:nvPr/>
        </p:nvSpPr>
        <p:spPr>
          <a:xfrm>
            <a:off x="0" y="1058167"/>
            <a:ext cx="2159001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Tools</a:t>
            </a:r>
          </a:p>
        </p:txBody>
      </p:sp>
      <p:sp>
        <p:nvSpPr>
          <p:cNvPr id="8" name="Mũi tên: Hình V 6">
            <a:extLst>
              <a:ext uri="{FF2B5EF4-FFF2-40B4-BE49-F238E27FC236}">
                <a16:creationId xmlns:a16="http://schemas.microsoft.com/office/drawing/2014/main" id="{B8CB47E0-920D-4763-AFB3-20E72C9ED403}"/>
              </a:ext>
            </a:extLst>
          </p:cNvPr>
          <p:cNvSpPr/>
          <p:nvPr/>
        </p:nvSpPr>
        <p:spPr>
          <a:xfrm>
            <a:off x="2068849" y="1058167"/>
            <a:ext cx="1969852" cy="546099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Offline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2DEC728-1D23-47F0-BEBE-18EB2FE6A671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F06325EF-9204-41D9-B15C-E69707D85797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2416F6A4-02E5-4C1D-BB2D-4CBC692E8CC4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08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1CC7C4F-F766-4689-BD1C-FDB916D15ACA}"/>
              </a:ext>
            </a:extLst>
          </p:cNvPr>
          <p:cNvSpPr txBox="1"/>
          <p:nvPr/>
        </p:nvSpPr>
        <p:spPr>
          <a:xfrm>
            <a:off x="811711" y="1955800"/>
            <a:ext cx="7162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Arial"/>
                <a:cs typeface="Arial"/>
              </a:rPr>
              <a:t>II. </a:t>
            </a:r>
            <a:r>
              <a:rPr lang="en-US" sz="3200" dirty="0" err="1">
                <a:latin typeface="Arial"/>
                <a:cs typeface="Arial"/>
              </a:rPr>
              <a:t>Bizagi</a:t>
            </a:r>
            <a:r>
              <a:rPr lang="en-US" sz="3200" dirty="0">
                <a:latin typeface="Arial"/>
                <a:cs typeface="Arial"/>
              </a:rPr>
              <a:t> Modeler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F931B-8FA7-4DB8-A802-F1F98DC1D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30" y="2118050"/>
            <a:ext cx="7816770" cy="4739950"/>
          </a:xfrm>
          <a:prstGeom prst="rect">
            <a:avLst/>
          </a:prstGeom>
        </p:spPr>
      </p:pic>
      <p:sp>
        <p:nvSpPr>
          <p:cNvPr id="6" name="Mũi tên: Hình ngũ giác 102">
            <a:extLst>
              <a:ext uri="{FF2B5EF4-FFF2-40B4-BE49-F238E27FC236}">
                <a16:creationId xmlns:a16="http://schemas.microsoft.com/office/drawing/2014/main" id="{3A52029D-8BAC-454E-B15E-4CD3BFB2A6CD}"/>
              </a:ext>
            </a:extLst>
          </p:cNvPr>
          <p:cNvSpPr/>
          <p:nvPr/>
        </p:nvSpPr>
        <p:spPr>
          <a:xfrm>
            <a:off x="0" y="1058167"/>
            <a:ext cx="2159001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Tools</a:t>
            </a:r>
          </a:p>
        </p:txBody>
      </p:sp>
      <p:sp>
        <p:nvSpPr>
          <p:cNvPr id="7" name="Mũi tên: Hình V 6">
            <a:extLst>
              <a:ext uri="{FF2B5EF4-FFF2-40B4-BE49-F238E27FC236}">
                <a16:creationId xmlns:a16="http://schemas.microsoft.com/office/drawing/2014/main" id="{4F48107A-DC20-496D-A524-07404D79F34C}"/>
              </a:ext>
            </a:extLst>
          </p:cNvPr>
          <p:cNvSpPr/>
          <p:nvPr/>
        </p:nvSpPr>
        <p:spPr>
          <a:xfrm>
            <a:off x="2068849" y="1058167"/>
            <a:ext cx="1969852" cy="546099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Offline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3259F23-C004-4870-89C1-2B9393D2EB91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98AC9854-35A8-403F-A2B5-12DEE261A9E7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002E7AAB-AE5B-4066-8343-7CE23EE61A56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4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1CC7C4F-F766-4689-BD1C-FDB916D15ACA}"/>
              </a:ext>
            </a:extLst>
          </p:cNvPr>
          <p:cNvSpPr txBox="1"/>
          <p:nvPr/>
        </p:nvSpPr>
        <p:spPr>
          <a:xfrm>
            <a:off x="811711" y="1955800"/>
            <a:ext cx="7162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latin typeface="Arial"/>
                <a:cs typeface="Arial"/>
              </a:rPr>
              <a:t>III. </a:t>
            </a:r>
            <a:r>
              <a:rPr lang="en-US" sz="3200" dirty="0" err="1">
                <a:latin typeface="Arial"/>
                <a:cs typeface="Arial"/>
              </a:rPr>
              <a:t>Astah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Mũi tên: Hình ngũ giác 102">
            <a:extLst>
              <a:ext uri="{FF2B5EF4-FFF2-40B4-BE49-F238E27FC236}">
                <a16:creationId xmlns:a16="http://schemas.microsoft.com/office/drawing/2014/main" id="{3A52029D-8BAC-454E-B15E-4CD3BFB2A6CD}"/>
              </a:ext>
            </a:extLst>
          </p:cNvPr>
          <p:cNvSpPr/>
          <p:nvPr/>
        </p:nvSpPr>
        <p:spPr>
          <a:xfrm>
            <a:off x="0" y="1058167"/>
            <a:ext cx="2159001" cy="5461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Tools</a:t>
            </a:r>
          </a:p>
        </p:txBody>
      </p:sp>
      <p:sp>
        <p:nvSpPr>
          <p:cNvPr id="7" name="Mũi tên: Hình V 6">
            <a:extLst>
              <a:ext uri="{FF2B5EF4-FFF2-40B4-BE49-F238E27FC236}">
                <a16:creationId xmlns:a16="http://schemas.microsoft.com/office/drawing/2014/main" id="{4F48107A-DC20-496D-A524-07404D79F34C}"/>
              </a:ext>
            </a:extLst>
          </p:cNvPr>
          <p:cNvSpPr/>
          <p:nvPr/>
        </p:nvSpPr>
        <p:spPr>
          <a:xfrm>
            <a:off x="2068849" y="1058167"/>
            <a:ext cx="1969852" cy="546099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Offline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3259F23-C004-4870-89C1-2B9393D2EB91}"/>
              </a:ext>
            </a:extLst>
          </p:cNvPr>
          <p:cNvSpPr txBox="1">
            <a:spLocks/>
          </p:cNvSpPr>
          <p:nvPr/>
        </p:nvSpPr>
        <p:spPr>
          <a:xfrm>
            <a:off x="2159001" y="106707"/>
            <a:ext cx="8483600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rgbClr val="00B050"/>
                </a:solidFill>
              </a:rPr>
              <a:t>Principles &amp; Experience</a:t>
            </a:r>
            <a:endParaRPr lang="vi-VN" altLang="ko-KR" sz="4800" b="1" dirty="0">
              <a:solidFill>
                <a:srgbClr val="00B050"/>
              </a:solidFill>
            </a:endParaRPr>
          </a:p>
        </p:txBody>
      </p:sp>
      <p:cxnSp>
        <p:nvCxnSpPr>
          <p:cNvPr id="11" name="Đường kết nối Mũi tên Thẳng 10">
            <a:extLst>
              <a:ext uri="{FF2B5EF4-FFF2-40B4-BE49-F238E27FC236}">
                <a16:creationId xmlns:a16="http://schemas.microsoft.com/office/drawing/2014/main" id="{98AC9854-35A8-403F-A2B5-12DEE261A9E7}"/>
              </a:ext>
            </a:extLst>
          </p:cNvPr>
          <p:cNvCxnSpPr>
            <a:cxnSpLocks/>
          </p:cNvCxnSpPr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002E7AAB-AE5B-4066-8343-7CE23EE61A56}"/>
              </a:ext>
            </a:extLst>
          </p:cNvPr>
          <p:cNvCxnSpPr>
            <a:cxnSpLocks/>
          </p:cNvCxnSpPr>
          <p:nvPr/>
        </p:nvCxnSpPr>
        <p:spPr>
          <a:xfrm flipH="1">
            <a:off x="6096000" y="860326"/>
            <a:ext cx="2095125" cy="0"/>
          </a:xfrm>
          <a:prstGeom prst="straightConnector1">
            <a:avLst/>
          </a:prstGeom>
          <a:ln w="19050" cap="flat" cmpd="sng" algn="ctr">
            <a:solidFill>
              <a:srgbClr val="0033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Káº¿t quáº£ hÃ¬nh áº£nh cho astah professional for bpmn">
            <a:extLst>
              <a:ext uri="{FF2B5EF4-FFF2-40B4-BE49-F238E27FC236}">
                <a16:creationId xmlns:a16="http://schemas.microsoft.com/office/drawing/2014/main" id="{F34DA3BF-7406-4945-A9C5-BFD07D308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335" y="2192941"/>
            <a:ext cx="8483600" cy="45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8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232" y="239241"/>
            <a:ext cx="11573197" cy="724247"/>
          </a:xfr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Business Process Model and Notation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096000" y="143999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7C1CA-7CFA-45DA-9A0A-74C813195FC2}"/>
              </a:ext>
            </a:extLst>
          </p:cNvPr>
          <p:cNvSpPr/>
          <p:nvPr/>
        </p:nvSpPr>
        <p:spPr>
          <a:xfrm>
            <a:off x="6096000" y="254262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0434" y="1569231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id="{0808ACED-3B71-4EFE-9C34-0FE4D2191F8A}"/>
              </a:ext>
            </a:extLst>
          </p:cNvPr>
          <p:cNvSpPr/>
          <p:nvPr/>
        </p:nvSpPr>
        <p:spPr>
          <a:xfrm rot="16200000">
            <a:off x="4700205" y="2148936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1F8CA-D52A-4CA8-A92B-CF1D912C8B88}"/>
              </a:ext>
            </a:extLst>
          </p:cNvPr>
          <p:cNvSpPr txBox="1"/>
          <p:nvPr/>
        </p:nvSpPr>
        <p:spPr>
          <a:xfrm>
            <a:off x="7255207" y="1657039"/>
            <a:ext cx="3670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a typeface="+mj-ea"/>
                <a:cs typeface="Arial" pitchFamily="34" charset="0"/>
              </a:rPr>
              <a:t>Introduction</a:t>
            </a:r>
            <a:endParaRPr lang="ko-KR" altLang="en-US" sz="44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03535" y="3247373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39056" y="2891625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91513F99-D0DD-41E1-81F3-A3E6C6ED74B9}"/>
              </a:ext>
            </a:extLst>
          </p:cNvPr>
          <p:cNvSpPr/>
          <p:nvPr/>
        </p:nvSpPr>
        <p:spPr>
          <a:xfrm>
            <a:off x="6089323" y="1318713"/>
            <a:ext cx="12105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B14DB439-CAB4-481E-B8FB-8503ABB3C053}"/>
              </a:ext>
            </a:extLst>
          </p:cNvPr>
          <p:cNvSpPr/>
          <p:nvPr/>
        </p:nvSpPr>
        <p:spPr>
          <a:xfrm>
            <a:off x="6103450" y="2356762"/>
            <a:ext cx="121058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9308D8B2-4D22-4732-B250-869D7C6D5A71}"/>
              </a:ext>
            </a:extLst>
          </p:cNvPr>
          <p:cNvSpPr txBox="1"/>
          <p:nvPr/>
        </p:nvSpPr>
        <p:spPr>
          <a:xfrm>
            <a:off x="7255207" y="2719181"/>
            <a:ext cx="4389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a typeface="+mj-ea"/>
                <a:cs typeface="Arial" pitchFamily="34" charset="0"/>
              </a:rPr>
              <a:t>Basic Symbols</a:t>
            </a:r>
            <a:endParaRPr lang="ko-KR" altLang="en-US" sz="40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17F2FCCA-2673-4BAC-8E8E-8AAEF09F949D}"/>
              </a:ext>
            </a:extLst>
          </p:cNvPr>
          <p:cNvSpPr/>
          <p:nvPr/>
        </p:nvSpPr>
        <p:spPr>
          <a:xfrm>
            <a:off x="2207522" y="884741"/>
            <a:ext cx="7974445" cy="45719"/>
          </a:xfrm>
          <a:custGeom>
            <a:avLst/>
            <a:gdLst>
              <a:gd name="connsiteX0" fmla="*/ 17429 w 2020599"/>
              <a:gd name="connsiteY0" fmla="*/ 0 h 34857"/>
              <a:gd name="connsiteX1" fmla="*/ 2020599 w 2020599"/>
              <a:gd name="connsiteY1" fmla="*/ 0 h 34857"/>
              <a:gd name="connsiteX2" fmla="*/ 2020599 w 2020599"/>
              <a:gd name="connsiteY2" fmla="*/ 34857 h 34857"/>
              <a:gd name="connsiteX3" fmla="*/ 17429 w 2020599"/>
              <a:gd name="connsiteY3" fmla="*/ 34857 h 34857"/>
              <a:gd name="connsiteX4" fmla="*/ 0 w 2020599"/>
              <a:gd name="connsiteY4" fmla="*/ 17428 h 34857"/>
              <a:gd name="connsiteX5" fmla="*/ 17429 w 2020599"/>
              <a:gd name="connsiteY5" fmla="*/ 0 h 3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0599" h="34857">
                <a:moveTo>
                  <a:pt x="17429" y="0"/>
                </a:moveTo>
                <a:lnTo>
                  <a:pt x="2020599" y="0"/>
                </a:lnTo>
                <a:lnTo>
                  <a:pt x="2020599" y="34857"/>
                </a:lnTo>
                <a:lnTo>
                  <a:pt x="17429" y="34857"/>
                </a:lnTo>
                <a:cubicBezTo>
                  <a:pt x="7552" y="34857"/>
                  <a:pt x="0" y="27305"/>
                  <a:pt x="0" y="17428"/>
                </a:cubicBezTo>
                <a:cubicBezTo>
                  <a:pt x="0" y="7552"/>
                  <a:pt x="7552" y="0"/>
                  <a:pt x="17429" y="0"/>
                </a:cubicBez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673C7F47-881D-4377-8CAB-0C8B28F26C93}"/>
              </a:ext>
            </a:extLst>
          </p:cNvPr>
          <p:cNvSpPr/>
          <p:nvPr/>
        </p:nvSpPr>
        <p:spPr>
          <a:xfrm>
            <a:off x="6090077" y="3637514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33" name="Isosceles Triangle 49">
            <a:extLst>
              <a:ext uri="{FF2B5EF4-FFF2-40B4-BE49-F238E27FC236}">
                <a16:creationId xmlns:a16="http://schemas.microsoft.com/office/drawing/2014/main" id="{C17CAADD-215B-4013-808B-74037BC1AD64}"/>
              </a:ext>
            </a:extLst>
          </p:cNvPr>
          <p:cNvSpPr/>
          <p:nvPr/>
        </p:nvSpPr>
        <p:spPr>
          <a:xfrm rot="16200000">
            <a:off x="4697134" y="3184487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BD4F6E69-BDB6-4841-ABB3-C4EF05E510B8}"/>
              </a:ext>
            </a:extLst>
          </p:cNvPr>
          <p:cNvSpPr/>
          <p:nvPr/>
        </p:nvSpPr>
        <p:spPr>
          <a:xfrm>
            <a:off x="6089323" y="3525601"/>
            <a:ext cx="121058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B8A7362D-ED82-47C7-9544-15BF9D01E94E}"/>
              </a:ext>
            </a:extLst>
          </p:cNvPr>
          <p:cNvSpPr txBox="1"/>
          <p:nvPr/>
        </p:nvSpPr>
        <p:spPr>
          <a:xfrm>
            <a:off x="7634478" y="3557091"/>
            <a:ext cx="2882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Principles &amp; Experience</a:t>
            </a:r>
            <a:endParaRPr lang="vi-VN" altLang="ko-KR" sz="3200" b="1" dirty="0">
              <a:solidFill>
                <a:schemeClr val="bg1"/>
              </a:solidFill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FAF04A7B-6DD0-44C1-B315-7CCD353F6130}"/>
              </a:ext>
            </a:extLst>
          </p:cNvPr>
          <p:cNvSpPr/>
          <p:nvPr/>
        </p:nvSpPr>
        <p:spPr>
          <a:xfrm>
            <a:off x="6090077" y="4711868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1" name="Isosceles Triangle 50">
            <a:extLst>
              <a:ext uri="{FF2B5EF4-FFF2-40B4-BE49-F238E27FC236}">
                <a16:creationId xmlns:a16="http://schemas.microsoft.com/office/drawing/2014/main" id="{4EC6EF24-E9AB-4F48-81BD-06A7978B56C9}"/>
              </a:ext>
            </a:extLst>
          </p:cNvPr>
          <p:cNvSpPr/>
          <p:nvPr/>
        </p:nvSpPr>
        <p:spPr>
          <a:xfrm rot="16200000">
            <a:off x="4192172" y="3753875"/>
            <a:ext cx="2025426" cy="177412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5AC3222E-C7AA-4076-8B1D-08FB01E52380}"/>
              </a:ext>
            </a:extLst>
          </p:cNvPr>
          <p:cNvSpPr/>
          <p:nvPr/>
        </p:nvSpPr>
        <p:spPr>
          <a:xfrm>
            <a:off x="6086391" y="4553306"/>
            <a:ext cx="121058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  <a:endParaRPr lang="vi-VN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9DF39B78-7923-4A72-AA0C-22EDC2A86612}"/>
              </a:ext>
            </a:extLst>
          </p:cNvPr>
          <p:cNvSpPr txBox="1"/>
          <p:nvPr/>
        </p:nvSpPr>
        <p:spPr>
          <a:xfrm>
            <a:off x="7314038" y="4816240"/>
            <a:ext cx="288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Summary</a:t>
            </a:r>
            <a:endParaRPr lang="vi-VN" altLang="ko-KR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2718DA7-8B1E-4DD4-B86A-4EF056F3D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F9900"/>
                </a:solidFill>
              </a:rPr>
              <a:t>Introduction</a:t>
            </a:r>
          </a:p>
        </p:txBody>
      </p:sp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68F9292A-C485-4D7B-8F79-589F266388E3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3650501A-3AF5-419F-BE78-369084262017}"/>
              </a:ext>
            </a:extLst>
          </p:cNvPr>
          <p:cNvCxnSpPr>
            <a:cxnSpLocks/>
          </p:cNvCxnSpPr>
          <p:nvPr/>
        </p:nvCxnSpPr>
        <p:spPr>
          <a:xfrm flipH="1">
            <a:off x="6106749" y="861203"/>
            <a:ext cx="2095125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17DC09FE-4D3D-43E6-A22D-F51A91B8DE40}"/>
              </a:ext>
            </a:extLst>
          </p:cNvPr>
          <p:cNvSpPr/>
          <p:nvPr/>
        </p:nvSpPr>
        <p:spPr>
          <a:xfrm>
            <a:off x="0" y="1025584"/>
            <a:ext cx="2971800" cy="546100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C. Benefits</a:t>
            </a: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64327346-6AC8-42AC-856A-DE42842EB040}"/>
              </a:ext>
            </a:extLst>
          </p:cNvPr>
          <p:cNvSpPr/>
          <p:nvPr/>
        </p:nvSpPr>
        <p:spPr>
          <a:xfrm>
            <a:off x="555670" y="1722735"/>
            <a:ext cx="88894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Ưu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với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mô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hình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flowchart, activity diagram:</a:t>
            </a:r>
            <a:endParaRPr lang="vi-VN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8" name="image4.jpeg">
            <a:extLst>
              <a:ext uri="{FF2B5EF4-FFF2-40B4-BE49-F238E27FC236}">
                <a16:creationId xmlns:a16="http://schemas.microsoft.com/office/drawing/2014/main" id="{8C4FC05D-17DF-41E8-8A1E-5483AD4EAFA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5899" y="3285748"/>
            <a:ext cx="6934200" cy="3468721"/>
          </a:xfrm>
          <a:prstGeom prst="rect">
            <a:avLst/>
          </a:prstGeom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86861B8F-A515-41F2-98B9-5C8E13ECBA5C}"/>
              </a:ext>
            </a:extLst>
          </p:cNvPr>
          <p:cNvSpPr/>
          <p:nvPr/>
        </p:nvSpPr>
        <p:spPr>
          <a:xfrm>
            <a:off x="965200" y="220853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spcBef>
                <a:spcPts val="750"/>
              </a:spcBef>
              <a:spcAft>
                <a:spcPts val="0"/>
              </a:spcAft>
              <a:buSzPts val="1300"/>
              <a:buFont typeface="Courier New" panose="02070309020205020404" pitchFamily="49" charset="0"/>
              <a:buChar char="o"/>
              <a:tabLst>
                <a:tab pos="532765" algn="l"/>
              </a:tabLst>
            </a:pP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thực</a:t>
            </a:r>
            <a:r>
              <a:rPr lang="en-US" spc="-75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tế</a:t>
            </a:r>
            <a:endParaRPr lang="en-US" sz="1400" dirty="0"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640"/>
              </a:spcBef>
              <a:spcAft>
                <a:spcPts val="0"/>
              </a:spcAft>
              <a:buSzPts val="1300"/>
              <a:buFont typeface="Courier New" panose="02070309020205020404" pitchFamily="49" charset="0"/>
              <a:buChar char="o"/>
              <a:tabLst>
                <a:tab pos="532765" algn="l"/>
              </a:tabLst>
            </a:pP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nhằng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dễ</a:t>
            </a:r>
            <a:r>
              <a:rPr lang="en-US" spc="-70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hiểu</a:t>
            </a:r>
            <a:endParaRPr lang="en-US" sz="1400" dirty="0"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640"/>
              </a:spcBef>
              <a:spcAft>
                <a:spcPts val="0"/>
              </a:spcAft>
              <a:buSzPts val="1300"/>
              <a:buFont typeface="Courier New" panose="02070309020205020404" pitchFamily="49" charset="0"/>
              <a:buChar char="o"/>
              <a:tabLst>
                <a:tab pos="532765" algn="l"/>
              </a:tabLst>
            </a:pP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ngôn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thi</a:t>
            </a:r>
            <a:r>
              <a:rPr lang="en-US" spc="-40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BPEL</a:t>
            </a:r>
            <a:endParaRPr lang="en-US" sz="1400" dirty="0">
              <a:effectLst/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ưu đồ: Dữ liệu 6">
            <a:extLst>
              <a:ext uri="{FF2B5EF4-FFF2-40B4-BE49-F238E27FC236}">
                <a16:creationId xmlns:a16="http://schemas.microsoft.com/office/drawing/2014/main" id="{90999057-F73E-48C7-8ADC-57291AB28021}"/>
              </a:ext>
            </a:extLst>
          </p:cNvPr>
          <p:cNvSpPr/>
          <p:nvPr/>
        </p:nvSpPr>
        <p:spPr>
          <a:xfrm rot="10172897" flipH="1">
            <a:off x="8697090" y="4292266"/>
            <a:ext cx="1149465" cy="259838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F506-54E3-4CE6-94DC-13926DF7C4C9}"/>
              </a:ext>
            </a:extLst>
          </p:cNvPr>
          <p:cNvSpPr txBox="1">
            <a:spLocks/>
          </p:cNvSpPr>
          <p:nvPr/>
        </p:nvSpPr>
        <p:spPr>
          <a:xfrm>
            <a:off x="4570051" y="90002"/>
            <a:ext cx="3051898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chemeClr val="bg1"/>
                </a:solidFill>
              </a:rPr>
              <a:t>Summary</a:t>
            </a:r>
            <a:endParaRPr lang="vi-VN" altLang="ko-KR" sz="4800" b="1" dirty="0">
              <a:solidFill>
                <a:schemeClr val="bg1"/>
              </a:solidFill>
            </a:endParaRPr>
          </a:p>
        </p:txBody>
      </p:sp>
      <p:cxnSp>
        <p:nvCxnSpPr>
          <p:cNvPr id="3" name="Đường kết nối Mũi tên Thẳng 2">
            <a:extLst>
              <a:ext uri="{FF2B5EF4-FFF2-40B4-BE49-F238E27FC236}">
                <a16:creationId xmlns:a16="http://schemas.microsoft.com/office/drawing/2014/main" id="{D0D8867B-66E5-4EBA-887C-67ED4587A884}"/>
              </a:ext>
            </a:extLst>
          </p:cNvPr>
          <p:cNvCxnSpPr>
            <a:cxnSpLocks/>
          </p:cNvCxnSpPr>
          <p:nvPr/>
        </p:nvCxnSpPr>
        <p:spPr>
          <a:xfrm>
            <a:off x="4755403" y="810899"/>
            <a:ext cx="1137837" cy="0"/>
          </a:xfrm>
          <a:prstGeom prst="straightConnector1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6DA0315E-24D3-4C74-B269-F017D868F303}"/>
              </a:ext>
            </a:extLst>
          </p:cNvPr>
          <p:cNvCxnSpPr>
            <a:cxnSpLocks/>
          </p:cNvCxnSpPr>
          <p:nvPr/>
        </p:nvCxnSpPr>
        <p:spPr>
          <a:xfrm flipH="1">
            <a:off x="5908701" y="810899"/>
            <a:ext cx="1515761" cy="0"/>
          </a:xfrm>
          <a:prstGeom prst="straightConnector1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1">
            <a:extLst>
              <a:ext uri="{FF2B5EF4-FFF2-40B4-BE49-F238E27FC236}">
                <a16:creationId xmlns:a16="http://schemas.microsoft.com/office/drawing/2014/main" id="{F283F17E-6027-4626-925F-66A88AB9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" y="3771900"/>
            <a:ext cx="6803456" cy="2590962"/>
          </a:xfrm>
          <a:prstGeom prst="rect">
            <a:avLst/>
          </a:prstGeom>
        </p:spPr>
      </p:pic>
      <p:sp>
        <p:nvSpPr>
          <p:cNvPr id="9" name="Mũi tên: Hình ngũ giác 102">
            <a:extLst>
              <a:ext uri="{FF2B5EF4-FFF2-40B4-BE49-F238E27FC236}">
                <a16:creationId xmlns:a16="http://schemas.microsoft.com/office/drawing/2014/main" id="{1A192FB6-DC07-4128-A0AA-182754E4D5D2}"/>
              </a:ext>
            </a:extLst>
          </p:cNvPr>
          <p:cNvSpPr/>
          <p:nvPr/>
        </p:nvSpPr>
        <p:spPr>
          <a:xfrm>
            <a:off x="0" y="1058167"/>
            <a:ext cx="2347784" cy="5461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3399"/>
                </a:solidFill>
              </a:rPr>
              <a:t>A. Example</a:t>
            </a: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3D14166C-5582-4125-8826-75A281AC8531}"/>
              </a:ext>
            </a:extLst>
          </p:cNvPr>
          <p:cNvSpPr/>
          <p:nvPr/>
        </p:nvSpPr>
        <p:spPr>
          <a:xfrm>
            <a:off x="0" y="1839038"/>
            <a:ext cx="2347784" cy="1066800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Quy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trình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máy</a:t>
            </a:r>
            <a:r>
              <a:rPr lang="en-US" sz="2400" dirty="0">
                <a:solidFill>
                  <a:schemeClr val="tx1"/>
                </a:solidFill>
              </a:rPr>
              <a:t> bay</a:t>
            </a: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3C1E1D7C-5AC8-42E2-A767-CB6BFD608360}"/>
              </a:ext>
            </a:extLst>
          </p:cNvPr>
          <p:cNvSpPr/>
          <p:nvPr/>
        </p:nvSpPr>
        <p:spPr>
          <a:xfrm>
            <a:off x="3693985" y="1732125"/>
            <a:ext cx="3051898" cy="1374450"/>
          </a:xfrm>
          <a:prstGeom prst="ellipse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r>
              <a:rPr lang="en-US" dirty="0">
                <a:solidFill>
                  <a:schemeClr val="tx1"/>
                </a:solidFill>
              </a:rPr>
              <a:t> tr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ớc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chuyến</a:t>
            </a:r>
            <a:r>
              <a:rPr lang="en-US" dirty="0">
                <a:solidFill>
                  <a:schemeClr val="tx1"/>
                </a:solidFill>
              </a:rPr>
              <a:t> bay.</a:t>
            </a:r>
          </a:p>
        </p:txBody>
      </p:sp>
      <p:sp>
        <p:nvSpPr>
          <p:cNvPr id="13" name="Mũi tên: Phải 12">
            <a:extLst>
              <a:ext uri="{FF2B5EF4-FFF2-40B4-BE49-F238E27FC236}">
                <a16:creationId xmlns:a16="http://schemas.microsoft.com/office/drawing/2014/main" id="{3330490A-FA3C-4D37-8B52-382D76AB15F3}"/>
              </a:ext>
            </a:extLst>
          </p:cNvPr>
          <p:cNvSpPr/>
          <p:nvPr/>
        </p:nvSpPr>
        <p:spPr>
          <a:xfrm>
            <a:off x="2430334" y="2171700"/>
            <a:ext cx="1181100" cy="495300"/>
          </a:xfrm>
          <a:prstGeom prst="right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Phóng to Trang chiếu 9">
                <a:extLst>
                  <a:ext uri="{FF2B5EF4-FFF2-40B4-BE49-F238E27FC236}">
                    <a16:creationId xmlns:a16="http://schemas.microsoft.com/office/drawing/2014/main" id="{D0054B98-1B76-4DAE-BA00-F4DAECD322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7770825"/>
                  </p:ext>
                </p:extLst>
              </p:nvPr>
            </p:nvGraphicFramePr>
            <p:xfrm rot="10253812">
              <a:off x="8883438" y="4357069"/>
              <a:ext cx="776765" cy="130232"/>
            </p:xfrm>
            <a:graphic>
              <a:graphicData uri="http://schemas.microsoft.com/office/powerpoint/2016/slidezoom">
                <pslz:sldZm>
                  <pslz:sldZmObj sldId="257" cId="2345246147">
                    <pslz:zmPr id="{9DA32940-AD79-4B78-999E-7ED40743E98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0253812">
                          <a:off x="0" y="0"/>
                          <a:ext cx="776765" cy="1302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Phóng to Trang chiếu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0054B98-1B76-4DAE-BA00-F4DAECD322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253812">
                <a:off x="8883438" y="4357069"/>
                <a:ext cx="776765" cy="1302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79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1EE9CF4E-5B40-4C60-A0EE-D01D49332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231820"/>
            <a:ext cx="11552349" cy="64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46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468BAB-D9BF-4ADF-94D8-BB446A579A5D}"/>
              </a:ext>
            </a:extLst>
          </p:cNvPr>
          <p:cNvSpPr txBox="1">
            <a:spLocks/>
          </p:cNvSpPr>
          <p:nvPr/>
        </p:nvSpPr>
        <p:spPr>
          <a:xfrm>
            <a:off x="4570051" y="90002"/>
            <a:ext cx="3051898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vi-VN" altLang="ko-KR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533B1CCE-447E-47AA-B248-450D917EAE4C}"/>
              </a:ext>
            </a:extLst>
          </p:cNvPr>
          <p:cNvCxnSpPr>
            <a:cxnSpLocks/>
          </p:cNvCxnSpPr>
          <p:nvPr/>
        </p:nvCxnSpPr>
        <p:spPr>
          <a:xfrm>
            <a:off x="4755403" y="810899"/>
            <a:ext cx="1137837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53BF69FA-33F2-4264-A166-3EB6B664A15D}"/>
              </a:ext>
            </a:extLst>
          </p:cNvPr>
          <p:cNvCxnSpPr>
            <a:cxnSpLocks/>
          </p:cNvCxnSpPr>
          <p:nvPr/>
        </p:nvCxnSpPr>
        <p:spPr>
          <a:xfrm flipH="1">
            <a:off x="5908701" y="810899"/>
            <a:ext cx="1515761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Mũi tên: Hình ngũ giác 102">
            <a:extLst>
              <a:ext uri="{FF2B5EF4-FFF2-40B4-BE49-F238E27FC236}">
                <a16:creationId xmlns:a16="http://schemas.microsoft.com/office/drawing/2014/main" id="{D22091FA-8ED3-46E4-878E-654FD0AC1AAF}"/>
              </a:ext>
            </a:extLst>
          </p:cNvPr>
          <p:cNvSpPr/>
          <p:nvPr/>
        </p:nvSpPr>
        <p:spPr>
          <a:xfrm>
            <a:off x="22282" y="778438"/>
            <a:ext cx="2866769" cy="5461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3399"/>
                </a:solidFill>
              </a:rPr>
              <a:t>B. BPMN Quick Guide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A7671A2-F7A5-4865-8A2D-0CB9782D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85" y="1496548"/>
            <a:ext cx="8496300" cy="4998700"/>
          </a:xfrm>
          <a:prstGeom prst="rect">
            <a:avLst/>
          </a:prstGeom>
        </p:spPr>
      </p:pic>
      <p:sp>
        <p:nvSpPr>
          <p:cNvPr id="16" name="Hình Bầu dục 15">
            <a:extLst>
              <a:ext uri="{FF2B5EF4-FFF2-40B4-BE49-F238E27FC236}">
                <a16:creationId xmlns:a16="http://schemas.microsoft.com/office/drawing/2014/main" id="{93375F67-4C27-4AD4-AB45-490706FDE53C}"/>
              </a:ext>
            </a:extLst>
          </p:cNvPr>
          <p:cNvSpPr/>
          <p:nvPr/>
        </p:nvSpPr>
        <p:spPr>
          <a:xfrm>
            <a:off x="4681373" y="3149220"/>
            <a:ext cx="3051898" cy="21624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CD9788F3-DC06-4D44-8C82-BE299F5DD4BF}"/>
              </a:ext>
            </a:extLst>
          </p:cNvPr>
          <p:cNvSpPr/>
          <p:nvPr/>
        </p:nvSpPr>
        <p:spPr>
          <a:xfrm>
            <a:off x="4838169" y="3678900"/>
            <a:ext cx="286654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https://www.businessprocessincubator.com/content/bpmn-quick-guide-for-windows/</a:t>
            </a:r>
            <a:endParaRPr lang="en-US" dirty="0"/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2D2EF8C4-17D7-45C5-AD29-9F548D440041}"/>
              </a:ext>
            </a:extLst>
          </p:cNvPr>
          <p:cNvSpPr/>
          <p:nvPr/>
        </p:nvSpPr>
        <p:spPr>
          <a:xfrm>
            <a:off x="1953413" y="2132844"/>
            <a:ext cx="1689100" cy="2281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3E647A5C-0FBD-4191-A7C5-9F4AAB8BB1C0}"/>
              </a:ext>
            </a:extLst>
          </p:cNvPr>
          <p:cNvSpPr/>
          <p:nvPr/>
        </p:nvSpPr>
        <p:spPr>
          <a:xfrm flipH="1">
            <a:off x="127005" y="2687223"/>
            <a:ext cx="1343620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Cung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cấp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tất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thành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BPMN 2.0</a:t>
            </a:r>
            <a:endParaRPr lang="vi-VN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Hình Bầu dục 21">
            <a:extLst>
              <a:ext uri="{FF2B5EF4-FFF2-40B4-BE49-F238E27FC236}">
                <a16:creationId xmlns:a16="http://schemas.microsoft.com/office/drawing/2014/main" id="{3C22DE01-010F-460D-8049-4127AC929804}"/>
              </a:ext>
            </a:extLst>
          </p:cNvPr>
          <p:cNvSpPr/>
          <p:nvPr/>
        </p:nvSpPr>
        <p:spPr>
          <a:xfrm>
            <a:off x="22282" y="2446498"/>
            <a:ext cx="1560439" cy="15494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82376736-904D-44E2-9103-299E86456310}"/>
              </a:ext>
            </a:extLst>
          </p:cNvPr>
          <p:cNvSpPr/>
          <p:nvPr/>
        </p:nvSpPr>
        <p:spPr>
          <a:xfrm>
            <a:off x="8528040" y="1616898"/>
            <a:ext cx="1914545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B71A1378-8927-4821-B9ED-DF1EADB74841}"/>
              </a:ext>
            </a:extLst>
          </p:cNvPr>
          <p:cNvSpPr/>
          <p:nvPr/>
        </p:nvSpPr>
        <p:spPr>
          <a:xfrm>
            <a:off x="10728891" y="2132844"/>
            <a:ext cx="1336104" cy="110462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3547B7EF-DC1B-4F6B-B012-8204D5DBACCF}"/>
              </a:ext>
            </a:extLst>
          </p:cNvPr>
          <p:cNvCxnSpPr>
            <a:cxnSpLocks/>
          </p:cNvCxnSpPr>
          <p:nvPr/>
        </p:nvCxnSpPr>
        <p:spPr>
          <a:xfrm flipH="1">
            <a:off x="1313955" y="2289200"/>
            <a:ext cx="551787" cy="30994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47049382-F776-402B-9292-F31E39585D16}"/>
              </a:ext>
            </a:extLst>
          </p:cNvPr>
          <p:cNvSpPr/>
          <p:nvPr/>
        </p:nvSpPr>
        <p:spPr>
          <a:xfrm>
            <a:off x="10687800" y="2444174"/>
            <a:ext cx="141828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Tìm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kiếm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thuật</a:t>
            </a:r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ữ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cụ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endParaRPr lang="vi-VN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Đường kết nối Mũi tên Thẳng 30">
            <a:extLst>
              <a:ext uri="{FF2B5EF4-FFF2-40B4-BE49-F238E27FC236}">
                <a16:creationId xmlns:a16="http://schemas.microsoft.com/office/drawing/2014/main" id="{C5402A33-FCD4-4737-A6B2-E052BB03F77C}"/>
              </a:ext>
            </a:extLst>
          </p:cNvPr>
          <p:cNvCxnSpPr>
            <a:cxnSpLocks/>
          </p:cNvCxnSpPr>
          <p:nvPr/>
        </p:nvCxnSpPr>
        <p:spPr>
          <a:xfrm>
            <a:off x="10523128" y="1921698"/>
            <a:ext cx="400245" cy="2666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Mũi tên: Phải 1029">
            <a:extLst>
              <a:ext uri="{FF2B5EF4-FFF2-40B4-BE49-F238E27FC236}">
                <a16:creationId xmlns:a16="http://schemas.microsoft.com/office/drawing/2014/main" id="{33DD144C-0C0F-44A2-AD9F-198063E46E29}"/>
              </a:ext>
            </a:extLst>
          </p:cNvPr>
          <p:cNvSpPr/>
          <p:nvPr/>
        </p:nvSpPr>
        <p:spPr>
          <a:xfrm rot="1889293">
            <a:off x="4188165" y="2714040"/>
            <a:ext cx="1021195" cy="753651"/>
          </a:xfrm>
          <a:prstGeom prst="rightArrow">
            <a:avLst/>
          </a:prstGeom>
          <a:solidFill>
            <a:srgbClr val="F1F7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̃i tên: Phải 38">
            <a:extLst>
              <a:ext uri="{FF2B5EF4-FFF2-40B4-BE49-F238E27FC236}">
                <a16:creationId xmlns:a16="http://schemas.microsoft.com/office/drawing/2014/main" id="{986A6A9B-1E24-4E0E-BF2A-2C2910CE634E}"/>
              </a:ext>
            </a:extLst>
          </p:cNvPr>
          <p:cNvSpPr/>
          <p:nvPr/>
        </p:nvSpPr>
        <p:spPr>
          <a:xfrm rot="9119449">
            <a:off x="7203165" y="2758113"/>
            <a:ext cx="1021195" cy="753651"/>
          </a:xfrm>
          <a:prstGeom prst="rightArrow">
            <a:avLst/>
          </a:prstGeom>
          <a:solidFill>
            <a:srgbClr val="F1F7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̃i tên: Phải 39">
            <a:extLst>
              <a:ext uri="{FF2B5EF4-FFF2-40B4-BE49-F238E27FC236}">
                <a16:creationId xmlns:a16="http://schemas.microsoft.com/office/drawing/2014/main" id="{1A3A36B2-1153-4194-8824-BA41416494BE}"/>
              </a:ext>
            </a:extLst>
          </p:cNvPr>
          <p:cNvSpPr/>
          <p:nvPr/>
        </p:nvSpPr>
        <p:spPr>
          <a:xfrm rot="19418036">
            <a:off x="4214854" y="4999258"/>
            <a:ext cx="1021195" cy="753651"/>
          </a:xfrm>
          <a:prstGeom prst="rightArrow">
            <a:avLst/>
          </a:prstGeom>
          <a:solidFill>
            <a:srgbClr val="F1F7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̃i tên: Phải 40">
            <a:extLst>
              <a:ext uri="{FF2B5EF4-FFF2-40B4-BE49-F238E27FC236}">
                <a16:creationId xmlns:a16="http://schemas.microsoft.com/office/drawing/2014/main" id="{AD65400A-1F4F-4E0D-B9B8-09EA7EE2811A}"/>
              </a:ext>
            </a:extLst>
          </p:cNvPr>
          <p:cNvSpPr/>
          <p:nvPr/>
        </p:nvSpPr>
        <p:spPr>
          <a:xfrm rot="12741044">
            <a:off x="7208396" y="5078717"/>
            <a:ext cx="1021195" cy="753651"/>
          </a:xfrm>
          <a:prstGeom prst="rightArrow">
            <a:avLst/>
          </a:prstGeom>
          <a:solidFill>
            <a:srgbClr val="F1F7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8" grpId="0"/>
      <p:bldP spid="20" grpId="0" animBg="1"/>
      <p:bldP spid="21" grpId="0"/>
      <p:bldP spid="22" grpId="0" animBg="1"/>
      <p:bldP spid="23" grpId="0" animBg="1"/>
      <p:bldP spid="24" grpId="0" animBg="1"/>
      <p:bldP spid="29" grpId="0"/>
      <p:bldP spid="1030" grpId="0" animBg="1"/>
      <p:bldP spid="39" grpId="0" animBg="1"/>
      <p:bldP spid="40" grpId="0" animBg="1"/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90981658-B8E6-41F9-9815-9F90B497E2B3}"/>
              </a:ext>
            </a:extLst>
          </p:cNvPr>
          <p:cNvSpPr/>
          <p:nvPr/>
        </p:nvSpPr>
        <p:spPr>
          <a:xfrm>
            <a:off x="276619" y="2144064"/>
            <a:ext cx="6494884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Cảm</a:t>
            </a:r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vi-VN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ơ</a:t>
            </a:r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</a:t>
            </a:r>
            <a:r>
              <a:rPr lang="en-US" sz="6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6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hầy</a:t>
            </a:r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đã</a:t>
            </a:r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</a:t>
            </a:r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6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dõi</a:t>
            </a:r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endParaRPr lang="vi-VN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194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2718DA7-8B1E-4DD4-B86A-4EF056F3D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F9900"/>
                </a:solidFill>
              </a:rPr>
              <a:t>Introduction</a:t>
            </a:r>
          </a:p>
        </p:txBody>
      </p:sp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68F9292A-C485-4D7B-8F79-589F266388E3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3650501A-3AF5-419F-BE78-369084262017}"/>
              </a:ext>
            </a:extLst>
          </p:cNvPr>
          <p:cNvCxnSpPr>
            <a:cxnSpLocks/>
          </p:cNvCxnSpPr>
          <p:nvPr/>
        </p:nvCxnSpPr>
        <p:spPr>
          <a:xfrm flipH="1">
            <a:off x="6106749" y="861203"/>
            <a:ext cx="2095125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17DC09FE-4D3D-43E6-A22D-F51A91B8DE40}"/>
              </a:ext>
            </a:extLst>
          </p:cNvPr>
          <p:cNvSpPr/>
          <p:nvPr/>
        </p:nvSpPr>
        <p:spPr>
          <a:xfrm>
            <a:off x="-1" y="1025584"/>
            <a:ext cx="3885340" cy="546100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D. History &amp; Development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DC625D98-57A5-4E5A-A023-1DE8FC5269C7}"/>
              </a:ext>
            </a:extLst>
          </p:cNvPr>
          <p:cNvGrpSpPr/>
          <p:nvPr/>
        </p:nvGrpSpPr>
        <p:grpSpPr>
          <a:xfrm>
            <a:off x="918592" y="3756879"/>
            <a:ext cx="10372400" cy="371649"/>
            <a:chOff x="395536" y="3097535"/>
            <a:chExt cx="8208912" cy="371649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8C52A3F8-5FCC-4D59-8DA5-452ECCD1CB02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47C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5854526E-B234-4854-A824-B18A0EFE356A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68F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363DB88B-D735-4D00-B0EC-50AE4E27F778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F9A790AC-E388-46FD-B4AC-674C18B6896A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F6E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1EBAF458-71D2-4B94-A12F-493D7F02B6A2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rgbClr val="99F7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99116821-58AF-4B7D-8E56-91293A57F1B1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7" name="Oval 9">
            <a:extLst>
              <a:ext uri="{FF2B5EF4-FFF2-40B4-BE49-F238E27FC236}">
                <a16:creationId xmlns:a16="http://schemas.microsoft.com/office/drawing/2014/main" id="{9731E61E-94F5-4BDE-ABA5-9A54F650A67E}"/>
              </a:ext>
            </a:extLst>
          </p:cNvPr>
          <p:cNvSpPr>
            <a:spLocks noChangeAspect="1"/>
          </p:cNvSpPr>
          <p:nvPr/>
        </p:nvSpPr>
        <p:spPr>
          <a:xfrm>
            <a:off x="14242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29B32F40-156D-427C-B39F-867A78BD83CD}"/>
              </a:ext>
            </a:extLst>
          </p:cNvPr>
          <p:cNvSpPr txBox="1"/>
          <p:nvPr/>
        </p:nvSpPr>
        <p:spPr>
          <a:xfrm>
            <a:off x="10530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2004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2C00A512-0175-495F-962F-B281B0D774D7}"/>
              </a:ext>
            </a:extLst>
          </p:cNvPr>
          <p:cNvGrpSpPr/>
          <p:nvPr/>
        </p:nvGrpSpPr>
        <p:grpSpPr>
          <a:xfrm>
            <a:off x="894266" y="4700677"/>
            <a:ext cx="1739496" cy="1384995"/>
            <a:chOff x="3343992" y="4311889"/>
            <a:chExt cx="1544680" cy="1384995"/>
          </a:xfrm>
        </p:grpSpPr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A0C4D73B-ED85-4895-ABA8-C9CD83E1A9BF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F1904458-8355-4EA3-96B3-78D1768626F6}"/>
                </a:ext>
              </a:extLst>
            </p:cNvPr>
            <p:cNvSpPr txBox="1"/>
            <p:nvPr/>
          </p:nvSpPr>
          <p:spPr>
            <a:xfrm>
              <a:off x="3344693" y="4311889"/>
              <a:ext cx="15439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Phiên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đầu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tiên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BPMN đ</a:t>
              </a:r>
              <a:r>
                <a:rPr lang="vi-VN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ợc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bởi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Business Process Management Initiative (BPMI)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14">
            <a:extLst>
              <a:ext uri="{FF2B5EF4-FFF2-40B4-BE49-F238E27FC236}">
                <a16:creationId xmlns:a16="http://schemas.microsoft.com/office/drawing/2014/main" id="{F4739C4C-D860-4FC4-9847-2EF9329296EE}"/>
              </a:ext>
            </a:extLst>
          </p:cNvPr>
          <p:cNvSpPr txBox="1"/>
          <p:nvPr/>
        </p:nvSpPr>
        <p:spPr>
          <a:xfrm>
            <a:off x="2794808" y="1823651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E8B4253A-A643-4794-94E6-2FFBD50673D9}"/>
              </a:ext>
            </a:extLst>
          </p:cNvPr>
          <p:cNvGrpSpPr/>
          <p:nvPr/>
        </p:nvGrpSpPr>
        <p:grpSpPr>
          <a:xfrm>
            <a:off x="2706958" y="2256999"/>
            <a:ext cx="1625241" cy="1384995"/>
            <a:chOff x="3343992" y="4311889"/>
            <a:chExt cx="1544679" cy="1384995"/>
          </a:xfrm>
        </p:grpSpPr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1F6DBBFC-C762-4FDE-89FD-6F8C310BB638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08599AE8-EA53-42FB-86E0-E6B5DBB98ADE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BMMN v1.0 ra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đời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đ</a:t>
              </a:r>
              <a:r>
                <a:rPr lang="vi-VN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ợc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chấp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tiêu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chuẩn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tổ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 Management Group (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OMG)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Oval 18">
            <a:extLst>
              <a:ext uri="{FF2B5EF4-FFF2-40B4-BE49-F238E27FC236}">
                <a16:creationId xmlns:a16="http://schemas.microsoft.com/office/drawing/2014/main" id="{4A15A0B8-6B87-43C0-80BE-9CD1C8F0BCF2}"/>
              </a:ext>
            </a:extLst>
          </p:cNvPr>
          <p:cNvSpPr>
            <a:spLocks noChangeAspect="1"/>
          </p:cNvSpPr>
          <p:nvPr/>
        </p:nvSpPr>
        <p:spPr>
          <a:xfrm>
            <a:off x="3153819" y="4340483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Oval 19">
            <a:extLst>
              <a:ext uri="{FF2B5EF4-FFF2-40B4-BE49-F238E27FC236}">
                <a16:creationId xmlns:a16="http://schemas.microsoft.com/office/drawing/2014/main" id="{BA061A2D-2802-4BC0-9996-FD13F5D38794}"/>
              </a:ext>
            </a:extLst>
          </p:cNvPr>
          <p:cNvSpPr>
            <a:spLocks noChangeAspect="1"/>
          </p:cNvSpPr>
          <p:nvPr/>
        </p:nvSpPr>
        <p:spPr>
          <a:xfrm>
            <a:off x="48834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BDF9A376-92EA-428E-8A82-018359E54E1E}"/>
              </a:ext>
            </a:extLst>
          </p:cNvPr>
          <p:cNvSpPr txBox="1"/>
          <p:nvPr/>
        </p:nvSpPr>
        <p:spPr>
          <a:xfrm>
            <a:off x="45122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2008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1BB04FEA-7C88-44F7-8BC5-70155A3F4D73}"/>
              </a:ext>
            </a:extLst>
          </p:cNvPr>
          <p:cNvGrpSpPr/>
          <p:nvPr/>
        </p:nvGrpSpPr>
        <p:grpSpPr>
          <a:xfrm>
            <a:off x="4524408" y="4700677"/>
            <a:ext cx="1449541" cy="1169551"/>
            <a:chOff x="3343992" y="4311889"/>
            <a:chExt cx="1544679" cy="1169551"/>
          </a:xfrm>
        </p:grpSpPr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777105CF-4940-485D-BA18-3AB9C76BD65E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CB35DC1D-A563-419B-9DBA-8C01258D507D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BPMN v1.1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bố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</a:t>
              </a:r>
              <a:r>
                <a:rPr lang="vi-VN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kí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vẫn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nhập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nhằng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vi-VN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rõ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ràng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Oval 24">
            <a:extLst>
              <a:ext uri="{FF2B5EF4-FFF2-40B4-BE49-F238E27FC236}">
                <a16:creationId xmlns:a16="http://schemas.microsoft.com/office/drawing/2014/main" id="{6E189660-340C-4109-8F8F-0543E1D2733C}"/>
              </a:ext>
            </a:extLst>
          </p:cNvPr>
          <p:cNvSpPr>
            <a:spLocks noChangeAspect="1"/>
          </p:cNvSpPr>
          <p:nvPr/>
        </p:nvSpPr>
        <p:spPr>
          <a:xfrm>
            <a:off x="8342619" y="2847942"/>
            <a:ext cx="731520" cy="731520"/>
          </a:xfrm>
          <a:prstGeom prst="ellipse">
            <a:avLst/>
          </a:prstGeom>
          <a:noFill/>
          <a:ln w="38100">
            <a:solidFill>
              <a:srgbClr val="99F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0C4995A0-C4B6-488E-B995-EF7C095B6563}"/>
              </a:ext>
            </a:extLst>
          </p:cNvPr>
          <p:cNvSpPr txBox="1"/>
          <p:nvPr/>
        </p:nvSpPr>
        <p:spPr>
          <a:xfrm>
            <a:off x="79714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2011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4" name="Group 26">
            <a:extLst>
              <a:ext uri="{FF2B5EF4-FFF2-40B4-BE49-F238E27FC236}">
                <a16:creationId xmlns:a16="http://schemas.microsoft.com/office/drawing/2014/main" id="{8E2AE319-8341-4D2B-96BF-AAECAD7C39C4}"/>
              </a:ext>
            </a:extLst>
          </p:cNvPr>
          <p:cNvGrpSpPr/>
          <p:nvPr/>
        </p:nvGrpSpPr>
        <p:grpSpPr>
          <a:xfrm>
            <a:off x="7741134" y="4686409"/>
            <a:ext cx="1934491" cy="1384995"/>
            <a:chOff x="3343992" y="4311889"/>
            <a:chExt cx="1544679" cy="1384995"/>
          </a:xfrm>
        </p:grpSpPr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423AD317-5DE6-482A-B501-CF93B20B5C77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4BCD28F1-3BA4-4728-B4B1-36A1C90E8C07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BPMN v2.0 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đời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dấu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</a:t>
              </a:r>
              <a:r>
                <a:rPr lang="vi-VN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ớc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</a:t>
              </a:r>
              <a:r>
                <a:rPr lang="vi-VN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ợt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bậc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khắc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phục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đ</a:t>
              </a:r>
              <a:r>
                <a:rPr lang="vi-VN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ợc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khuyết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sự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nhập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nhằng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phiên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cũ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104ACAC9-ACF3-42EE-8567-ED5498141626}"/>
              </a:ext>
            </a:extLst>
          </p:cNvPr>
          <p:cNvSpPr txBox="1"/>
          <p:nvPr/>
        </p:nvSpPr>
        <p:spPr>
          <a:xfrm>
            <a:off x="6254009" y="1813950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2009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roup 30">
            <a:extLst>
              <a:ext uri="{FF2B5EF4-FFF2-40B4-BE49-F238E27FC236}">
                <a16:creationId xmlns:a16="http://schemas.microsoft.com/office/drawing/2014/main" id="{79A9F1C0-0D02-4478-AA30-B386052232FF}"/>
              </a:ext>
            </a:extLst>
          </p:cNvPr>
          <p:cNvGrpSpPr/>
          <p:nvPr/>
        </p:nvGrpSpPr>
        <p:grpSpPr>
          <a:xfrm>
            <a:off x="6166159" y="2256442"/>
            <a:ext cx="1651989" cy="1467010"/>
            <a:chOff x="3343992" y="4311889"/>
            <a:chExt cx="1544679" cy="954107"/>
          </a:xfrm>
        </p:grpSpPr>
        <p:sp>
          <p:nvSpPr>
            <p:cNvPr id="40" name="TextBox 31">
              <a:extLst>
                <a:ext uri="{FF2B5EF4-FFF2-40B4-BE49-F238E27FC236}">
                  <a16:creationId xmlns:a16="http://schemas.microsoft.com/office/drawing/2014/main" id="{7F95E992-F0CE-4321-ADC0-8F2456F8B237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32">
              <a:extLst>
                <a:ext uri="{FF2B5EF4-FFF2-40B4-BE49-F238E27FC236}">
                  <a16:creationId xmlns:a16="http://schemas.microsoft.com/office/drawing/2014/main" id="{65BC1A3B-F64B-4E76-ADCA-282F5BFD00B8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BPMN v1.2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khắc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phục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vài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khuyết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song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vẫn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vi-VN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hoàn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thiện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Oval 33">
            <a:extLst>
              <a:ext uri="{FF2B5EF4-FFF2-40B4-BE49-F238E27FC236}">
                <a16:creationId xmlns:a16="http://schemas.microsoft.com/office/drawing/2014/main" id="{915560DF-0C97-4592-9D38-850D0F593B3E}"/>
              </a:ext>
            </a:extLst>
          </p:cNvPr>
          <p:cNvSpPr>
            <a:spLocks noChangeAspect="1"/>
          </p:cNvSpPr>
          <p:nvPr/>
        </p:nvSpPr>
        <p:spPr>
          <a:xfrm>
            <a:off x="6613019" y="4337700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0E2B24C7-EBF0-445B-9CCF-5E06D24EE663}"/>
              </a:ext>
            </a:extLst>
          </p:cNvPr>
          <p:cNvSpPr txBox="1"/>
          <p:nvPr/>
        </p:nvSpPr>
        <p:spPr>
          <a:xfrm>
            <a:off x="9713209" y="1819056"/>
            <a:ext cx="1449542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44" name="Group 35">
            <a:extLst>
              <a:ext uri="{FF2B5EF4-FFF2-40B4-BE49-F238E27FC236}">
                <a16:creationId xmlns:a16="http://schemas.microsoft.com/office/drawing/2014/main" id="{C4583BE2-64AB-45DB-A0C5-285CDBF977EA}"/>
              </a:ext>
            </a:extLst>
          </p:cNvPr>
          <p:cNvGrpSpPr/>
          <p:nvPr/>
        </p:nvGrpSpPr>
        <p:grpSpPr>
          <a:xfrm>
            <a:off x="9573613" y="2256442"/>
            <a:ext cx="1728733" cy="1169551"/>
            <a:chOff x="3343992" y="4311889"/>
            <a:chExt cx="1544680" cy="1169551"/>
          </a:xfrm>
        </p:grpSpPr>
        <p:sp>
          <p:nvSpPr>
            <p:cNvPr id="45" name="TextBox 36">
              <a:extLst>
                <a:ext uri="{FF2B5EF4-FFF2-40B4-BE49-F238E27FC236}">
                  <a16:creationId xmlns:a16="http://schemas.microsoft.com/office/drawing/2014/main" id="{4CE69B44-6A5A-4849-8592-264CF10221EA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</a:p>
          </p:txBody>
        </p:sp>
        <p:sp>
          <p:nvSpPr>
            <p:cNvPr id="46" name="TextBox 37">
              <a:extLst>
                <a:ext uri="{FF2B5EF4-FFF2-40B4-BE49-F238E27FC236}">
                  <a16:creationId xmlns:a16="http://schemas.microsoft.com/office/drawing/2014/main" id="{AC40686E-48F7-4FC1-B77C-2E7733D0DE22}"/>
                </a:ext>
              </a:extLst>
            </p:cNvPr>
            <p:cNvSpPr txBox="1"/>
            <p:nvPr/>
          </p:nvSpPr>
          <p:spPr>
            <a:xfrm>
              <a:off x="3344693" y="4311889"/>
              <a:ext cx="154397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BPMN v2.0.2 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đời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thức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trở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tiêu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chuẩn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quốc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tê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́ </a:t>
              </a:r>
              <a:r>
                <a:rPr lang="en-US" sz="1400" dirty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ISO/IEC 19510:2013</a:t>
              </a:r>
              <a:endParaRPr lang="ko-KR" altLang="en-US" sz="1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Oval 38">
            <a:extLst>
              <a:ext uri="{FF2B5EF4-FFF2-40B4-BE49-F238E27FC236}">
                <a16:creationId xmlns:a16="http://schemas.microsoft.com/office/drawing/2014/main" id="{B8AF4AF1-74E8-477B-8ABC-5D55DEEC850C}"/>
              </a:ext>
            </a:extLst>
          </p:cNvPr>
          <p:cNvSpPr>
            <a:spLocks noChangeAspect="1"/>
          </p:cNvSpPr>
          <p:nvPr/>
        </p:nvSpPr>
        <p:spPr>
          <a:xfrm>
            <a:off x="10072220" y="4334917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Parallelogram 15">
            <a:extLst>
              <a:ext uri="{FF2B5EF4-FFF2-40B4-BE49-F238E27FC236}">
                <a16:creationId xmlns:a16="http://schemas.microsoft.com/office/drawing/2014/main" id="{52C1F712-4B69-492C-BCC4-78E0830EDBF6}"/>
              </a:ext>
            </a:extLst>
          </p:cNvPr>
          <p:cNvSpPr/>
          <p:nvPr/>
        </p:nvSpPr>
        <p:spPr>
          <a:xfrm flipH="1">
            <a:off x="3341434" y="4525620"/>
            <a:ext cx="360126" cy="36012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6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9" name="Rectangle 16">
            <a:extLst>
              <a:ext uri="{FF2B5EF4-FFF2-40B4-BE49-F238E27FC236}">
                <a16:creationId xmlns:a16="http://schemas.microsoft.com/office/drawing/2014/main" id="{7A4A79DB-B2E1-423E-89BC-8C294131A245}"/>
              </a:ext>
            </a:extLst>
          </p:cNvPr>
          <p:cNvSpPr/>
          <p:nvPr/>
        </p:nvSpPr>
        <p:spPr>
          <a:xfrm rot="2700000">
            <a:off x="1640626" y="2985444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814C1344-0743-4FF5-B4FB-6742CC90933C}"/>
              </a:ext>
            </a:extLst>
          </p:cNvPr>
          <p:cNvSpPr/>
          <p:nvPr/>
        </p:nvSpPr>
        <p:spPr>
          <a:xfrm>
            <a:off x="6753477" y="4507874"/>
            <a:ext cx="426233" cy="34400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51" name="Rectangle 36">
            <a:extLst>
              <a:ext uri="{FF2B5EF4-FFF2-40B4-BE49-F238E27FC236}">
                <a16:creationId xmlns:a16="http://schemas.microsoft.com/office/drawing/2014/main" id="{CDE25FAF-3C46-424C-BE80-04C1D3726532}"/>
              </a:ext>
            </a:extLst>
          </p:cNvPr>
          <p:cNvSpPr/>
          <p:nvPr/>
        </p:nvSpPr>
        <p:spPr>
          <a:xfrm>
            <a:off x="5035408" y="3029669"/>
            <a:ext cx="415824" cy="34759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52" name="Rounded Rectangle 27">
            <a:extLst>
              <a:ext uri="{FF2B5EF4-FFF2-40B4-BE49-F238E27FC236}">
                <a16:creationId xmlns:a16="http://schemas.microsoft.com/office/drawing/2014/main" id="{E4D545A8-D32A-4515-A134-0DB00B5E57F2}"/>
              </a:ext>
            </a:extLst>
          </p:cNvPr>
          <p:cNvSpPr/>
          <p:nvPr/>
        </p:nvSpPr>
        <p:spPr>
          <a:xfrm>
            <a:off x="8546988" y="3061840"/>
            <a:ext cx="345419" cy="26532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99F75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53" name="Oval 21">
            <a:extLst>
              <a:ext uri="{FF2B5EF4-FFF2-40B4-BE49-F238E27FC236}">
                <a16:creationId xmlns:a16="http://schemas.microsoft.com/office/drawing/2014/main" id="{C05F1E7F-F200-4531-B6D4-1285316290A9}"/>
              </a:ext>
            </a:extLst>
          </p:cNvPr>
          <p:cNvSpPr>
            <a:spLocks noChangeAspect="1"/>
          </p:cNvSpPr>
          <p:nvPr/>
        </p:nvSpPr>
        <p:spPr>
          <a:xfrm>
            <a:off x="10242061" y="4487072"/>
            <a:ext cx="395373" cy="3986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0927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/>
      <p:bldP spid="22" grpId="0"/>
      <p:bldP spid="26" grpId="0" animBg="1"/>
      <p:bldP spid="27" grpId="0" animBg="1"/>
      <p:bldP spid="28" grpId="0"/>
      <p:bldP spid="32" grpId="0" animBg="1"/>
      <p:bldP spid="33" grpId="0"/>
      <p:bldP spid="37" grpId="0"/>
      <p:bldP spid="42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2718DA7-8B1E-4DD4-B86A-4EF056F3D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8031" y="103531"/>
            <a:ext cx="5149937" cy="724247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F9900"/>
                </a:solidFill>
              </a:rPr>
              <a:t>Introduction</a:t>
            </a:r>
          </a:p>
        </p:txBody>
      </p:sp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68F9292A-C485-4D7B-8F79-589F266388E3}"/>
              </a:ext>
            </a:extLst>
          </p:cNvPr>
          <p:cNvCxnSpPr/>
          <p:nvPr/>
        </p:nvCxnSpPr>
        <p:spPr>
          <a:xfrm>
            <a:off x="3920222" y="860326"/>
            <a:ext cx="2160318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3650501A-3AF5-419F-BE78-369084262017}"/>
              </a:ext>
            </a:extLst>
          </p:cNvPr>
          <p:cNvCxnSpPr>
            <a:cxnSpLocks/>
          </p:cNvCxnSpPr>
          <p:nvPr/>
        </p:nvCxnSpPr>
        <p:spPr>
          <a:xfrm flipH="1">
            <a:off x="6106749" y="861203"/>
            <a:ext cx="2095125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id="{17DC09FE-4D3D-43E6-A22D-F51A91B8DE40}"/>
              </a:ext>
            </a:extLst>
          </p:cNvPr>
          <p:cNvSpPr/>
          <p:nvPr/>
        </p:nvSpPr>
        <p:spPr>
          <a:xfrm>
            <a:off x="-1" y="1025584"/>
            <a:ext cx="3263901" cy="546100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E. BPMN Diagram</a:t>
            </a:r>
          </a:p>
        </p:txBody>
      </p:sp>
      <p:sp>
        <p:nvSpPr>
          <p:cNvPr id="54" name="Hộp Văn bản 53">
            <a:extLst>
              <a:ext uri="{FF2B5EF4-FFF2-40B4-BE49-F238E27FC236}">
                <a16:creationId xmlns:a16="http://schemas.microsoft.com/office/drawing/2014/main" id="{0AF22405-C7B1-47AC-8938-57D9C1A5A3DE}"/>
              </a:ext>
            </a:extLst>
          </p:cNvPr>
          <p:cNvSpPr txBox="1"/>
          <p:nvPr/>
        </p:nvSpPr>
        <p:spPr>
          <a:xfrm>
            <a:off x="304062" y="1648827"/>
            <a:ext cx="1025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vi-VN" dirty="0">
                <a:latin typeface="+mj-lt"/>
              </a:rPr>
              <a:t>BPMN </a:t>
            </a:r>
            <a:r>
              <a:rPr lang="vi-VN" dirty="0" err="1">
                <a:latin typeface="+mj-lt"/>
              </a:rPr>
              <a:t>được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thiết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kế</a:t>
            </a:r>
            <a:r>
              <a:rPr lang="vi-VN" dirty="0">
                <a:latin typeface="+mj-lt"/>
              </a:rPr>
              <a:t> bao </a:t>
            </a:r>
            <a:r>
              <a:rPr lang="vi-VN" dirty="0" err="1">
                <a:latin typeface="+mj-lt"/>
              </a:rPr>
              <a:t>gồm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nhiều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kiểu</a:t>
            </a:r>
            <a:r>
              <a:rPr lang="vi-VN" dirty="0">
                <a:latin typeface="+mj-lt"/>
              </a:rPr>
              <a:t> mô </a:t>
            </a:r>
            <a:r>
              <a:rPr lang="vi-VN" dirty="0" err="1">
                <a:latin typeface="+mj-lt"/>
              </a:rPr>
              <a:t>hình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hóa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và</a:t>
            </a:r>
            <a:r>
              <a:rPr lang="vi-VN" dirty="0">
                <a:latin typeface="+mj-lt"/>
              </a:rPr>
              <a:t> cho </a:t>
            </a:r>
            <a:r>
              <a:rPr lang="vi-VN" dirty="0" err="1">
                <a:latin typeface="+mj-lt"/>
              </a:rPr>
              <a:t>phép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việc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tạo</a:t>
            </a:r>
            <a:r>
              <a:rPr lang="vi-VN" dirty="0">
                <a:latin typeface="+mj-lt"/>
              </a:rPr>
              <a:t> ra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Quy </a:t>
            </a:r>
            <a:r>
              <a:rPr lang="vi-VN" dirty="0" err="1">
                <a:latin typeface="+mj-lt"/>
              </a:rPr>
              <a:t>trình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nghiệp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vụ</a:t>
            </a:r>
            <a:r>
              <a:rPr lang="vi-VN" dirty="0">
                <a:latin typeface="+mj-lt"/>
              </a:rPr>
              <a:t> </a:t>
            </a:r>
            <a:r>
              <a:rPr lang="en-US" dirty="0">
                <a:latin typeface="+mj-lt"/>
              </a:rPr>
              <a:t>end-to-end</a:t>
            </a:r>
            <a:r>
              <a:rPr lang="vi-VN" dirty="0">
                <a:latin typeface="+mj-lt"/>
              </a:rPr>
              <a:t>. </a:t>
            </a:r>
            <a:endParaRPr lang="en-US" dirty="0">
              <a:latin typeface="+mj-lt"/>
            </a:endParaRPr>
          </a:p>
        </p:txBody>
      </p:sp>
      <p:sp>
        <p:nvSpPr>
          <p:cNvPr id="55" name="Hình chữ nhật 54">
            <a:extLst>
              <a:ext uri="{FF2B5EF4-FFF2-40B4-BE49-F238E27FC236}">
                <a16:creationId xmlns:a16="http://schemas.microsoft.com/office/drawing/2014/main" id="{FEBBEA34-C97A-49A6-8E6B-ACBECF926A29}"/>
              </a:ext>
            </a:extLst>
          </p:cNvPr>
          <p:cNvSpPr/>
          <p:nvPr/>
        </p:nvSpPr>
        <p:spPr>
          <a:xfrm>
            <a:off x="4406407" y="2267783"/>
            <a:ext cx="2885243" cy="577049"/>
          </a:xfrm>
          <a:prstGeom prst="rect">
            <a:avLst/>
          </a:prstGeom>
          <a:solidFill>
            <a:srgbClr val="CB77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BPMN Diagram</a:t>
            </a:r>
          </a:p>
        </p:txBody>
      </p:sp>
      <p:cxnSp>
        <p:nvCxnSpPr>
          <p:cNvPr id="56" name="Đường kết nối Mũi tên Thẳng 55">
            <a:extLst>
              <a:ext uri="{FF2B5EF4-FFF2-40B4-BE49-F238E27FC236}">
                <a16:creationId xmlns:a16="http://schemas.microsoft.com/office/drawing/2014/main" id="{C779ABA0-ED6D-441E-8912-129142D5AE38}"/>
              </a:ext>
            </a:extLst>
          </p:cNvPr>
          <p:cNvCxnSpPr>
            <a:cxnSpLocks/>
          </p:cNvCxnSpPr>
          <p:nvPr/>
        </p:nvCxnSpPr>
        <p:spPr>
          <a:xfrm>
            <a:off x="5824617" y="2872944"/>
            <a:ext cx="3685710" cy="99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Đường kết nối Mũi tên Thẳng 56">
            <a:extLst>
              <a:ext uri="{FF2B5EF4-FFF2-40B4-BE49-F238E27FC236}">
                <a16:creationId xmlns:a16="http://schemas.microsoft.com/office/drawing/2014/main" id="{782669B7-57B7-4293-9D23-1FAAB600923B}"/>
              </a:ext>
            </a:extLst>
          </p:cNvPr>
          <p:cNvCxnSpPr>
            <a:cxnSpLocks/>
          </p:cNvCxnSpPr>
          <p:nvPr/>
        </p:nvCxnSpPr>
        <p:spPr>
          <a:xfrm>
            <a:off x="5830533" y="2864066"/>
            <a:ext cx="785674" cy="99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Đường kết nối Mũi tên Thẳng 57">
            <a:extLst>
              <a:ext uri="{FF2B5EF4-FFF2-40B4-BE49-F238E27FC236}">
                <a16:creationId xmlns:a16="http://schemas.microsoft.com/office/drawing/2014/main" id="{B1DB803B-960E-4622-91E5-C836F69C7F9A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2982280" y="2872944"/>
            <a:ext cx="2848254" cy="1013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Hình chữ nhật 58">
            <a:extLst>
              <a:ext uri="{FF2B5EF4-FFF2-40B4-BE49-F238E27FC236}">
                <a16:creationId xmlns:a16="http://schemas.microsoft.com/office/drawing/2014/main" id="{26CF8792-7FA2-4930-8CFF-F03C0AD0D57D}"/>
              </a:ext>
            </a:extLst>
          </p:cNvPr>
          <p:cNvSpPr/>
          <p:nvPr/>
        </p:nvSpPr>
        <p:spPr>
          <a:xfrm>
            <a:off x="1894765" y="3886477"/>
            <a:ext cx="2175029" cy="594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</a:t>
            </a:r>
          </a:p>
        </p:txBody>
      </p:sp>
      <p:sp>
        <p:nvSpPr>
          <p:cNvPr id="60" name="Hình chữ nhật 59">
            <a:extLst>
              <a:ext uri="{FF2B5EF4-FFF2-40B4-BE49-F238E27FC236}">
                <a16:creationId xmlns:a16="http://schemas.microsoft.com/office/drawing/2014/main" id="{18BBA067-6108-4018-803C-EA6D09B89708}"/>
              </a:ext>
            </a:extLst>
          </p:cNvPr>
          <p:cNvSpPr/>
          <p:nvPr/>
        </p:nvSpPr>
        <p:spPr>
          <a:xfrm>
            <a:off x="5410323" y="3886477"/>
            <a:ext cx="2175029" cy="594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Choreography </a:t>
            </a:r>
          </a:p>
        </p:txBody>
      </p:sp>
      <p:sp>
        <p:nvSpPr>
          <p:cNvPr id="61" name="Hình chữ nhật 60">
            <a:extLst>
              <a:ext uri="{FF2B5EF4-FFF2-40B4-BE49-F238E27FC236}">
                <a16:creationId xmlns:a16="http://schemas.microsoft.com/office/drawing/2014/main" id="{86CCA0FD-1F0E-4229-BD88-A4E0DCA8FA34}"/>
              </a:ext>
            </a:extLst>
          </p:cNvPr>
          <p:cNvSpPr/>
          <p:nvPr/>
        </p:nvSpPr>
        <p:spPr>
          <a:xfrm>
            <a:off x="8606285" y="3896399"/>
            <a:ext cx="2175029" cy="594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Collaboration </a:t>
            </a:r>
          </a:p>
        </p:txBody>
      </p:sp>
      <p:cxnSp>
        <p:nvCxnSpPr>
          <p:cNvPr id="62" name="Đường kết nối Mũi tên Thẳng 61">
            <a:extLst>
              <a:ext uri="{FF2B5EF4-FFF2-40B4-BE49-F238E27FC236}">
                <a16:creationId xmlns:a16="http://schemas.microsoft.com/office/drawing/2014/main" id="{E9DE3921-3041-4B91-88C8-35421488D61F}"/>
              </a:ext>
            </a:extLst>
          </p:cNvPr>
          <p:cNvCxnSpPr>
            <a:stCxn id="59" idx="2"/>
          </p:cNvCxnSpPr>
          <p:nvPr/>
        </p:nvCxnSpPr>
        <p:spPr>
          <a:xfrm flipH="1">
            <a:off x="1894765" y="4481281"/>
            <a:ext cx="1087515" cy="51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Đường kết nối Mũi tên Thẳng 62">
            <a:extLst>
              <a:ext uri="{FF2B5EF4-FFF2-40B4-BE49-F238E27FC236}">
                <a16:creationId xmlns:a16="http://schemas.microsoft.com/office/drawing/2014/main" id="{0F21CF04-4EF7-4468-83DA-C54873B2AACA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982280" y="4481281"/>
            <a:ext cx="1020933" cy="51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ình chữ nhật: Góc Tròn 63">
            <a:extLst>
              <a:ext uri="{FF2B5EF4-FFF2-40B4-BE49-F238E27FC236}">
                <a16:creationId xmlns:a16="http://schemas.microsoft.com/office/drawing/2014/main" id="{96481909-DE05-426F-BB0C-896131FD0828}"/>
              </a:ext>
            </a:extLst>
          </p:cNvPr>
          <p:cNvSpPr/>
          <p:nvPr/>
        </p:nvSpPr>
        <p:spPr>
          <a:xfrm>
            <a:off x="1133873" y="4998710"/>
            <a:ext cx="1491592" cy="64633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Private</a:t>
            </a:r>
          </a:p>
        </p:txBody>
      </p:sp>
      <p:sp>
        <p:nvSpPr>
          <p:cNvPr id="65" name="Hình chữ nhật: Góc Tròn 64">
            <a:extLst>
              <a:ext uri="{FF2B5EF4-FFF2-40B4-BE49-F238E27FC236}">
                <a16:creationId xmlns:a16="http://schemas.microsoft.com/office/drawing/2014/main" id="{232A0B08-3407-4267-AD4C-DE63584C8F99}"/>
              </a:ext>
            </a:extLst>
          </p:cNvPr>
          <p:cNvSpPr/>
          <p:nvPr/>
        </p:nvSpPr>
        <p:spPr>
          <a:xfrm>
            <a:off x="3813081" y="5024473"/>
            <a:ext cx="1416664" cy="59480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</a:t>
            </a:r>
          </a:p>
        </p:txBody>
      </p:sp>
      <p:cxnSp>
        <p:nvCxnSpPr>
          <p:cNvPr id="66" name="Đường kết nối Mũi tên Thẳng 65">
            <a:extLst>
              <a:ext uri="{FF2B5EF4-FFF2-40B4-BE49-F238E27FC236}">
                <a16:creationId xmlns:a16="http://schemas.microsoft.com/office/drawing/2014/main" id="{90473866-0857-4144-ACDA-7B999D023939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1270441" y="5645041"/>
            <a:ext cx="609228" cy="472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Đường kết nối Mũi tên Thẳng 66">
            <a:extLst>
              <a:ext uri="{FF2B5EF4-FFF2-40B4-BE49-F238E27FC236}">
                <a16:creationId xmlns:a16="http://schemas.microsoft.com/office/drawing/2014/main" id="{73D04597-3A84-4B15-92A8-8E49D495BDB2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1879669" y="5645041"/>
            <a:ext cx="558853" cy="472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Hình chữ nhật: Góc Tròn 67">
            <a:extLst>
              <a:ext uri="{FF2B5EF4-FFF2-40B4-BE49-F238E27FC236}">
                <a16:creationId xmlns:a16="http://schemas.microsoft.com/office/drawing/2014/main" id="{88D76DE0-3EE4-418E-B228-5F52EA56ABE9}"/>
              </a:ext>
            </a:extLst>
          </p:cNvPr>
          <p:cNvSpPr/>
          <p:nvPr/>
        </p:nvSpPr>
        <p:spPr>
          <a:xfrm>
            <a:off x="393700" y="6117296"/>
            <a:ext cx="1260629" cy="646331"/>
          </a:xfrm>
          <a:prstGeom prst="roundRect">
            <a:avLst/>
          </a:prstGeom>
          <a:solidFill>
            <a:srgbClr val="8B8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Non-executable</a:t>
            </a:r>
          </a:p>
        </p:txBody>
      </p:sp>
      <p:sp>
        <p:nvSpPr>
          <p:cNvPr id="69" name="Hình chữ nhật: Góc Tròn 68">
            <a:extLst>
              <a:ext uri="{FF2B5EF4-FFF2-40B4-BE49-F238E27FC236}">
                <a16:creationId xmlns:a16="http://schemas.microsoft.com/office/drawing/2014/main" id="{519AC5A4-2B40-45D0-B6AB-CE94C306E42B}"/>
              </a:ext>
            </a:extLst>
          </p:cNvPr>
          <p:cNvSpPr/>
          <p:nvPr/>
        </p:nvSpPr>
        <p:spPr>
          <a:xfrm>
            <a:off x="2026521" y="6117295"/>
            <a:ext cx="1332321" cy="646331"/>
          </a:xfrm>
          <a:prstGeom prst="roundRect">
            <a:avLst/>
          </a:prstGeom>
          <a:solidFill>
            <a:srgbClr val="8B8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executable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Phóng to Trang chiếu 5">
                <a:extLst>
                  <a:ext uri="{FF2B5EF4-FFF2-40B4-BE49-F238E27FC236}">
                    <a16:creationId xmlns:a16="http://schemas.microsoft.com/office/drawing/2014/main" id="{1161F7D3-01BC-47E8-9B75-82A15FC2918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790235" y="5465833"/>
              <a:ext cx="178868" cy="100612"/>
            </p:xfrm>
            <a:graphic>
              <a:graphicData uri="http://schemas.microsoft.com/office/powerpoint/2016/slidezoom">
                <pslz:sldZm>
                  <pslz:sldZmObj sldId="287" cId="3314084021">
                    <pslz:zmPr id="{1345CC92-4409-4147-AF13-FE627DADC45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8868" cy="1006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Phóng to Trang chiếu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161F7D3-01BC-47E8-9B75-82A15FC291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0235" y="5465833"/>
                <a:ext cx="178868" cy="1006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Phóng to Trang chiếu 8">
                <a:extLst>
                  <a:ext uri="{FF2B5EF4-FFF2-40B4-BE49-F238E27FC236}">
                    <a16:creationId xmlns:a16="http://schemas.microsoft.com/office/drawing/2014/main" id="{EE9618F1-BA68-46B1-AB5A-7DB863411FF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913098" y="5272778"/>
              <a:ext cx="174565" cy="98193"/>
            </p:xfrm>
            <a:graphic>
              <a:graphicData uri="http://schemas.microsoft.com/office/powerpoint/2016/slidezoom">
                <pslz:sldZm>
                  <pslz:sldZmObj sldId="288" cId="3210469728">
                    <pslz:zmPr id="{0F0B2AC5-F2AB-40EF-9F15-C52E57B0E5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565" cy="9819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Phóng to Trang chiếu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E9618F1-BA68-46B1-AB5A-7DB863411F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3098" y="5272778"/>
                <a:ext cx="174565" cy="9819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Phóng to Trang chiếu 10">
                <a:extLst>
                  <a:ext uri="{FF2B5EF4-FFF2-40B4-BE49-F238E27FC236}">
                    <a16:creationId xmlns:a16="http://schemas.microsoft.com/office/drawing/2014/main" id="{6442F9F8-9052-4505-9B9C-2BD2BF4949B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 flipH="1">
              <a:off x="7291650" y="4020963"/>
              <a:ext cx="174516" cy="98165"/>
            </p:xfrm>
            <a:graphic>
              <a:graphicData uri="http://schemas.microsoft.com/office/powerpoint/2016/slidezoom">
                <pslz:sldZm>
                  <pslz:sldZmObj sldId="289" cId="4103969579">
                    <pslz:zmPr id="{12A360E0-E849-481A-9C2D-05FF419E47B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174516" cy="981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Phóng to Trang chiếu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442F9F8-9052-4505-9B9C-2BD2BF4949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7291650" y="4020963"/>
                <a:ext cx="174516" cy="981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Phóng to Trang chiếu 12">
                <a:extLst>
                  <a:ext uri="{FF2B5EF4-FFF2-40B4-BE49-F238E27FC236}">
                    <a16:creationId xmlns:a16="http://schemas.microsoft.com/office/drawing/2014/main" id="{2C0478D2-AEFC-4918-9DC0-43C1F1EAEFC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437575" y="4172797"/>
              <a:ext cx="179625" cy="101039"/>
            </p:xfrm>
            <a:graphic>
              <a:graphicData uri="http://schemas.microsoft.com/office/powerpoint/2016/slidezoom">
                <pslz:sldZm>
                  <pslz:sldZmObj sldId="290" cId="2482499729">
                    <pslz:zmPr id="{240E472A-ADF8-4E55-8476-EC88A106F017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9625" cy="1010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Phóng to Trang chiếu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C0478D2-AEFC-4918-9DC0-43C1F1EAE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37575" y="4172797"/>
                <a:ext cx="179625" cy="1010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60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4" grpId="0"/>
      <p:bldP spid="55" grpId="0" animBg="1"/>
      <p:bldP spid="59" grpId="0" animBg="1"/>
      <p:bldP spid="60" grpId="0" animBg="1"/>
      <p:bldP spid="61" grpId="0" animBg="1"/>
      <p:bldP spid="64" grpId="0" animBg="1"/>
      <p:bldP spid="65" grpId="0" animBg="1"/>
      <p:bldP spid="68" grpId="0" animBg="1"/>
      <p:bldP spid="69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3442</Words>
  <Application>Microsoft Office PowerPoint</Application>
  <PresentationFormat>Màn hình rộng</PresentationFormat>
  <Paragraphs>580</Paragraphs>
  <Slides>73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73</vt:i4>
      </vt:variant>
    </vt:vector>
  </HeadingPairs>
  <TitlesOfParts>
    <vt:vector size="87" baseType="lpstr">
      <vt:lpstr>Adobe Gothic Std B</vt:lpstr>
      <vt:lpstr>Arial</vt:lpstr>
      <vt:lpstr>Arial Unicode MS</vt:lpstr>
      <vt:lpstr>Calibri</vt:lpstr>
      <vt:lpstr>Courier New</vt:lpstr>
      <vt:lpstr>FZShuTi</vt:lpstr>
      <vt:lpstr>Mongolian Baiti</vt:lpstr>
      <vt:lpstr>Montserrat</vt:lpstr>
      <vt:lpstr>Times New Roman</vt:lpstr>
      <vt:lpstr>Verdana</vt:lpstr>
      <vt:lpstr>Wingdings</vt:lpstr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Phi Khang</dc:creator>
  <cp:lastModifiedBy>Nguyễn Quang Khang</cp:lastModifiedBy>
  <cp:revision>4</cp:revision>
  <dcterms:created xsi:type="dcterms:W3CDTF">2019-05-09T14:19:36Z</dcterms:created>
  <dcterms:modified xsi:type="dcterms:W3CDTF">2019-05-16T14:18:57Z</dcterms:modified>
</cp:coreProperties>
</file>